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8"/>
  </p:handoutMasterIdLst>
  <p:sldIdLst>
    <p:sldId id="315" r:id="rId3"/>
    <p:sldId id="256" r:id="rId5"/>
    <p:sldId id="316" r:id="rId6"/>
    <p:sldId id="261" r:id="rId7"/>
    <p:sldId id="317" r:id="rId8"/>
    <p:sldId id="318" r:id="rId9"/>
    <p:sldId id="292" r:id="rId10"/>
    <p:sldId id="305" r:id="rId11"/>
    <p:sldId id="319" r:id="rId12"/>
    <p:sldId id="294" r:id="rId13"/>
    <p:sldId id="320" r:id="rId14"/>
    <p:sldId id="295" r:id="rId15"/>
    <p:sldId id="262" r:id="rId16"/>
    <p:sldId id="297" r:id="rId17"/>
    <p:sldId id="296" r:id="rId18"/>
    <p:sldId id="311" r:id="rId19"/>
    <p:sldId id="321" r:id="rId20"/>
    <p:sldId id="300" r:id="rId21"/>
    <p:sldId id="302" r:id="rId22"/>
    <p:sldId id="312" r:id="rId23"/>
    <p:sldId id="322" r:id="rId24"/>
    <p:sldId id="323" r:id="rId25"/>
    <p:sldId id="304" r:id="rId26"/>
    <p:sldId id="324"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3620"/>
    <a:srgbClr val="8A8787"/>
    <a:srgbClr val="C51729"/>
    <a:srgbClr val="2E5660"/>
    <a:srgbClr val="CAA884"/>
    <a:srgbClr val="794247"/>
    <a:srgbClr val="EDDFD2"/>
    <a:srgbClr val="E0A087"/>
    <a:srgbClr val="D26C53"/>
    <a:srgbClr val="34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5400" autoAdjust="0"/>
  </p:normalViewPr>
  <p:slideViewPr>
    <p:cSldViewPr snapToGrid="0" showGuides="1">
      <p:cViewPr>
        <p:scale>
          <a:sx n="91" d="100"/>
          <a:sy n="91" d="100"/>
        </p:scale>
        <p:origin x="-2178" y="-900"/>
      </p:cViewPr>
      <p:guideLst>
        <p:guide orient="horz" pos="2754"/>
        <p:guide orient="horz" pos="2391"/>
        <p:guide orient="horz" pos="1620"/>
        <p:guide pos="1565"/>
        <p:guide pos="1066"/>
        <p:guide pos="113"/>
        <p:guide pos="2880"/>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w="19050">
              <a:noFill/>
            </a:ln>
          </c:spPr>
          <c:explosion val="0"/>
          <c:dPt>
            <c:idx val="0"/>
            <c:bubble3D val="0"/>
            <c:spPr>
              <a:solidFill>
                <a:schemeClr val="accent1"/>
              </a:solidFill>
              <a:ln w="19050">
                <a:noFill/>
              </a:ln>
              <a:effectLst/>
            </c:spPr>
          </c:dPt>
          <c:dPt>
            <c:idx val="1"/>
            <c:bubble3D val="0"/>
            <c:spPr>
              <a:solidFill>
                <a:schemeClr val="bg1">
                  <a:lumMod val="85000"/>
                </a:schemeClr>
              </a:solidFill>
              <a:ln w="19050">
                <a:noFill/>
              </a:ln>
              <a:effectLst/>
            </c:spPr>
          </c:dPt>
          <c:dLbls>
            <c:delete val="1"/>
          </c:dLbls>
          <c:val>
            <c:numRef>
              <c:f>Sheet1!$B$2:$B$3</c:f>
              <c:numCache>
                <c:formatCode>General</c:formatCode>
                <c:ptCount val="2"/>
                <c:pt idx="0">
                  <c:v>8</c:v>
                </c:pt>
                <c:pt idx="1">
                  <c:v>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第一季度</c:v>
                      </c:pt>
                      <c:pt idx="1">
                        <c:v>第二季度</c:v>
                      </c:pt>
                    </c:strCache>
                  </c:strRef>
                </c15:cat>
              </c15:filteredCategoryTitl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w="19050">
              <a:noFill/>
            </a:ln>
          </c:spPr>
          <c:explosion val="0"/>
          <c:dPt>
            <c:idx val="0"/>
            <c:bubble3D val="0"/>
            <c:spPr>
              <a:solidFill>
                <a:schemeClr val="accent1"/>
              </a:solidFill>
              <a:ln w="19050">
                <a:noFill/>
              </a:ln>
              <a:effectLst/>
            </c:spPr>
          </c:dPt>
          <c:dPt>
            <c:idx val="1"/>
            <c:bubble3D val="0"/>
            <c:spPr>
              <a:solidFill>
                <a:schemeClr val="bg1">
                  <a:lumMod val="85000"/>
                </a:schemeClr>
              </a:solidFill>
              <a:ln w="19050">
                <a:noFill/>
              </a:ln>
              <a:effectLst/>
            </c:spPr>
          </c:dPt>
          <c:dLbls>
            <c:delete val="1"/>
          </c:dLbls>
          <c:val>
            <c:numRef>
              <c:f>Sheet1!$B$2:$B$3</c:f>
              <c:numCache>
                <c:formatCode>General</c:formatCode>
                <c:ptCount val="2"/>
                <c:pt idx="0">
                  <c:v>6</c:v>
                </c:pt>
                <c:pt idx="1">
                  <c:v>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第一季度</c:v>
                      </c:pt>
                      <c:pt idx="1">
                        <c:v>第二季度</c:v>
                      </c:pt>
                    </c:strCache>
                  </c:strRef>
                </c15:cat>
              </c15:filteredCategoryTitl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1"/>
          <c:order val="1"/>
          <c:spPr>
            <a:solidFill>
              <a:schemeClr val="accent3"/>
            </a:solidFill>
            <a:ln>
              <a:noFill/>
            </a:ln>
            <a:effectLst/>
          </c:spPr>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2"/>
          <c:order val="2"/>
          <c:spPr>
            <a:solidFill>
              <a:schemeClr val="accent4"/>
            </a:solidFill>
            <a:ln>
              <a:noFill/>
            </a:ln>
            <a:effectLst/>
          </c:spPr>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dLbls>
          <c:showLegendKey val="0"/>
          <c:showVal val="0"/>
          <c:showCatName val="0"/>
          <c:showSerName val="0"/>
          <c:showPercent val="0"/>
          <c:showBubbleSize val="0"/>
        </c:dLbls>
        <c:gapWidth val="182"/>
        <c:axId val="38120832"/>
        <c:axId val="39271808"/>
      </c:barChart>
      <c:catAx>
        <c:axId val="3812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9271808"/>
        <c:crosses val="autoZero"/>
        <c:auto val="1"/>
        <c:lblAlgn val="ctr"/>
        <c:lblOffset val="100"/>
        <c:noMultiLvlLbl val="0"/>
      </c:catAx>
      <c:valAx>
        <c:axId val="39271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381208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a:effectLst>
              <a:outerShdw blurRad="50800" dist="38100" dir="5400000" algn="t" rotWithShape="0">
                <a:prstClr val="black">
                  <a:alpha val="40000"/>
                </a:prstClr>
              </a:outerShdw>
            </a:effectLst>
          </c:spPr>
          <c:explosion val="0"/>
          <c:dPt>
            <c:idx val="0"/>
            <c:bubble3D val="0"/>
            <c:spPr>
              <a:solidFill>
                <a:srgbClr val="C51729"/>
              </a:solidFill>
              <a:ln w="18983">
                <a:noFill/>
              </a:ln>
              <a:effectLst>
                <a:outerShdw blurRad="50800" dist="38100" dir="5400000" algn="t" rotWithShape="0">
                  <a:prstClr val="black">
                    <a:alpha val="40000"/>
                  </a:prstClr>
                </a:outerShdw>
              </a:effectLst>
            </c:spPr>
          </c:dPt>
          <c:dPt>
            <c:idx val="1"/>
            <c:bubble3D val="0"/>
            <c:spPr>
              <a:solidFill>
                <a:srgbClr val="613620"/>
              </a:solidFill>
              <a:ln w="18983">
                <a:noFill/>
              </a:ln>
              <a:effectLst>
                <a:outerShdw blurRad="50800" dist="38100" dir="5400000" algn="t" rotWithShape="0">
                  <a:prstClr val="black">
                    <a:alpha val="40000"/>
                  </a:prstClr>
                </a:outerShdw>
              </a:effectLst>
            </c:spPr>
          </c:dPt>
          <c:dPt>
            <c:idx val="2"/>
            <c:bubble3D val="0"/>
            <c:spPr>
              <a:solidFill>
                <a:srgbClr val="2E5660"/>
              </a:solidFill>
              <a:ln w="18983">
                <a:noFill/>
              </a:ln>
              <a:effectLst>
                <a:outerShdw blurRad="50800" dist="38100" dir="5400000" algn="t" rotWithShape="0">
                  <a:prstClr val="black">
                    <a:alpha val="40000"/>
                  </a:prstClr>
                </a:outerShdw>
              </a:effectLst>
            </c:spPr>
          </c:dPt>
          <c:dPt>
            <c:idx val="3"/>
            <c:bubble3D val="0"/>
            <c:spPr>
              <a:solidFill>
                <a:srgbClr val="CAA884"/>
              </a:solidFill>
              <a:ln w="18983">
                <a:noFill/>
              </a:ln>
              <a:effectLst>
                <a:outerShdw blurRad="50800" dist="38100" dir="5400000" algn="t" rotWithShape="0">
                  <a:prstClr val="black">
                    <a:alpha val="40000"/>
                  </a:prstClr>
                </a:outerShdw>
              </a:effectLst>
            </c:spPr>
          </c:dPt>
          <c:dLbls>
            <c:delete val="1"/>
          </c:dLbls>
          <c:val>
            <c:numRef>
              <c:f>Sheet1!$B$2:$B$5</c:f>
              <c:numCache>
                <c:formatCode>General</c:formatCode>
                <c:ptCount val="4"/>
                <c:pt idx="0">
                  <c:v>40</c:v>
                </c:pt>
                <c:pt idx="1">
                  <c:v>30</c:v>
                </c:pt>
                <c:pt idx="2">
                  <c:v>20</c:v>
                </c:pt>
                <c:pt idx="3">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第一季度</c:v>
                      </c:pt>
                      <c:pt idx="1">
                        <c:v>第二季度</c:v>
                      </c:pt>
                      <c:pt idx="2">
                        <c:v>第三季度</c:v>
                      </c:pt>
                      <c:pt idx="3">
                        <c:v>第四季度</c:v>
                      </c:pt>
                    </c:strCache>
                  </c:strRef>
                </c15:cat>
              </c15:filteredCategoryTitle>
            </c:ext>
          </c:extLst>
        </c:ser>
        <c:dLbls>
          <c:showLegendKey val="0"/>
          <c:showVal val="0"/>
          <c:showCatName val="0"/>
          <c:showSerName val="0"/>
          <c:showPercent val="0"/>
          <c:showBubbleSize val="0"/>
          <c:showLeaderLines val="1"/>
        </c:dLbls>
        <c:firstSliceAng val="0"/>
      </c:pieChart>
      <c:spPr>
        <a:noFill/>
        <a:ln w="25355">
          <a:noFill/>
        </a:ln>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2C1E2-159A-463B-94CA-C7A9D3EDC25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C42C9-80A0-4808-85F6-4F6AA3D5F13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17A46-1118-48C4-B835-495787D093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C5DD-2C2E-4DC7-B8E1-B2DA8D4E2E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更多素材：子墨素材</a:t>
            </a:r>
            <a:r>
              <a:rPr lang="en-US" altLang="zh-CN" dirty="0"/>
              <a:t>——https://zimosucai.taobao.com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更多素材：子墨素材</a:t>
            </a:r>
            <a:r>
              <a:rPr lang="en-US" altLang="zh-CN" dirty="0"/>
              <a:t>——https://zimosucai.taobao.com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更多素材：子墨素材</a:t>
            </a:r>
            <a:r>
              <a:rPr lang="en-US" altLang="zh-CN" dirty="0"/>
              <a:t>——https://zimosucai.taobao.com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更多素材：子墨素材</a:t>
            </a:r>
            <a:r>
              <a:rPr lang="en-US" altLang="zh-CN" dirty="0"/>
              <a:t>——https://zimosucai.taobao.com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更多素材：子墨素材</a:t>
            </a:r>
            <a:r>
              <a:rPr lang="en-US" altLang="zh-CN" dirty="0"/>
              <a:t>——https://zimosucai.taobao.com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flipV="1">
            <a:off x="0" y="5056414"/>
            <a:ext cx="9144000" cy="87086"/>
            <a:chOff x="1239791" y="3373704"/>
            <a:chExt cx="5327375" cy="56535"/>
          </a:xfrm>
        </p:grpSpPr>
        <p:sp>
          <p:nvSpPr>
            <p:cNvPr id="3"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4"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
        <p:nvSpPr>
          <p:cNvPr id="2" name="矩形 1"/>
          <p:cNvSpPr/>
          <p:nvPr userDrawn="1"/>
        </p:nvSpPr>
        <p:spPr>
          <a:xfrm>
            <a:off x="-2" y="-1"/>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9144000" cy="516915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2755681" cy="355983"/>
          </a:xfrm>
          <a:prstGeom prst="rect">
            <a:avLst/>
          </a:prstGeom>
        </p:spPr>
        <p:txBody>
          <a:bodyPr/>
          <a:lstStyle>
            <a:lvl1pPr>
              <a:defRPr sz="1600" b="0">
                <a:solidFill>
                  <a:srgbClr val="613620"/>
                </a:solidFill>
              </a:defRPr>
            </a:lvl1pPr>
          </a:lstStyle>
          <a:p>
            <a:r>
              <a:rPr lang="zh-CN" altLang="en-US"/>
              <a:t>单击此处编辑母版标题样式</a:t>
            </a:r>
            <a:endParaRPr lang="zh-CN" altLang="en-US"/>
          </a:p>
        </p:txBody>
      </p:sp>
      <p:grpSp>
        <p:nvGrpSpPr>
          <p:cNvPr id="3" name="组合 2"/>
          <p:cNvGrpSpPr/>
          <p:nvPr userDrawn="1"/>
        </p:nvGrpSpPr>
        <p:grpSpPr>
          <a:xfrm flipV="1">
            <a:off x="0" y="5056414"/>
            <a:ext cx="9144000" cy="87086"/>
            <a:chOff x="1239791" y="3373704"/>
            <a:chExt cx="5327375" cy="56535"/>
          </a:xfrm>
        </p:grpSpPr>
        <p:sp>
          <p:nvSpPr>
            <p:cNvPr id="4"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8"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9"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0" y="0"/>
            <a:ext cx="9144000" cy="5181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4.jpeg"/><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5.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0"/>
          <p:cNvSpPr/>
          <p:nvPr/>
        </p:nvSpPr>
        <p:spPr bwMode="auto">
          <a:xfrm>
            <a:off x="2625055" y="438683"/>
            <a:ext cx="4018022" cy="4500475"/>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bg1">
              <a:alpha val="20000"/>
            </a:schemeClr>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 name="Freeform 10"/>
          <p:cNvSpPr/>
          <p:nvPr/>
        </p:nvSpPr>
        <p:spPr bwMode="auto">
          <a:xfrm>
            <a:off x="2757547" y="587084"/>
            <a:ext cx="3753039" cy="4203674"/>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rgbClr val="C51729"/>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nvSpPr>
        <p:spPr>
          <a:xfrm>
            <a:off x="2847793" y="3342739"/>
            <a:ext cx="3572546" cy="507831"/>
          </a:xfrm>
          <a:prstGeom prst="rect">
            <a:avLst/>
          </a:prstGeom>
        </p:spPr>
        <p:txBody>
          <a:bodyPr wrap="square">
            <a:spAutoFit/>
          </a:bodyPr>
          <a:lstStyle/>
          <a:p>
            <a:pPr algn="ctr" defTabSz="914400">
              <a:defRPr/>
            </a:pPr>
            <a:r>
              <a:rPr lang="en-US" altLang="zh-CN" sz="900" kern="0" dirty="0" err="1">
                <a:solidFill>
                  <a:prstClr val="white"/>
                </a:solidFill>
                <a:cs typeface="Arial" panose="020B0604020202020204" pitchFamily="34" charset="0"/>
              </a:rPr>
              <a:t>Lorem</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ipsum</a:t>
            </a:r>
            <a:r>
              <a:rPr lang="en-US" altLang="zh-CN" sz="900" kern="0" dirty="0">
                <a:solidFill>
                  <a:prstClr val="white"/>
                </a:solidFill>
                <a:cs typeface="Arial" panose="020B0604020202020204" pitchFamily="34" charset="0"/>
              </a:rPr>
              <a:t> dolor sit </a:t>
            </a:r>
            <a:r>
              <a:rPr lang="en-US" altLang="zh-CN" sz="900" kern="0" dirty="0" err="1">
                <a:solidFill>
                  <a:prstClr val="white"/>
                </a:solidFill>
                <a:cs typeface="Arial" panose="020B0604020202020204" pitchFamily="34" charset="0"/>
              </a:rPr>
              <a:t>amet</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consectetuer</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adipiscing</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elit</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Aenean</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commodo</a:t>
            </a:r>
            <a:r>
              <a:rPr lang="en-US" altLang="zh-CN" sz="900" kern="0" dirty="0">
                <a:solidFill>
                  <a:prstClr val="white"/>
                </a:solidFill>
                <a:cs typeface="Arial" panose="020B0604020202020204" pitchFamily="34" charset="0"/>
              </a:rPr>
              <a:t> ligula </a:t>
            </a:r>
            <a:r>
              <a:rPr lang="en-US" altLang="zh-CN" sz="900" kern="0" dirty="0" err="1">
                <a:solidFill>
                  <a:prstClr val="white"/>
                </a:solidFill>
                <a:cs typeface="Arial" panose="020B0604020202020204" pitchFamily="34" charset="0"/>
              </a:rPr>
              <a:t>eget</a:t>
            </a:r>
            <a:r>
              <a:rPr lang="en-US" altLang="zh-CN" sz="900" kern="0" dirty="0">
                <a:solidFill>
                  <a:prstClr val="white"/>
                </a:solidFill>
                <a:cs typeface="Arial" panose="020B0604020202020204" pitchFamily="34" charset="0"/>
              </a:rPr>
              <a:t> dolor. Cum </a:t>
            </a:r>
            <a:r>
              <a:rPr lang="en-US" altLang="zh-CN" sz="900" kern="0" dirty="0" err="1">
                <a:solidFill>
                  <a:prstClr val="white"/>
                </a:solidFill>
                <a:cs typeface="Arial" panose="020B0604020202020204" pitchFamily="34" charset="0"/>
              </a:rPr>
              <a:t>sociis</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natoque</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penatibus</a:t>
            </a:r>
            <a:r>
              <a:rPr lang="en-US" altLang="zh-CN" sz="900" kern="0" dirty="0">
                <a:solidFill>
                  <a:prstClr val="white"/>
                </a:solidFill>
                <a:cs typeface="Arial" panose="020B0604020202020204" pitchFamily="34" charset="0"/>
              </a:rPr>
              <a:t> et </a:t>
            </a:r>
            <a:r>
              <a:rPr lang="en-US" altLang="zh-CN" sz="900" kern="0" dirty="0" err="1">
                <a:solidFill>
                  <a:prstClr val="white"/>
                </a:solidFill>
                <a:cs typeface="Arial" panose="020B0604020202020204" pitchFamily="34" charset="0"/>
              </a:rPr>
              <a:t>magnis</a:t>
            </a:r>
            <a:r>
              <a:rPr lang="en-US" altLang="zh-CN" sz="900" kern="0" dirty="0">
                <a:solidFill>
                  <a:prstClr val="white"/>
                </a:solidFill>
                <a:cs typeface="Arial" panose="020B0604020202020204" pitchFamily="34" charset="0"/>
              </a:rPr>
              <a:t> dis parturient </a:t>
            </a:r>
            <a:r>
              <a:rPr lang="en-US" altLang="zh-CN" sz="900" kern="0" dirty="0" err="1">
                <a:solidFill>
                  <a:prstClr val="white"/>
                </a:solidFill>
                <a:cs typeface="Arial" panose="020B0604020202020204" pitchFamily="34" charset="0"/>
              </a:rPr>
              <a:t>montes</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nascetur</a:t>
            </a:r>
            <a:r>
              <a:rPr lang="en-US" altLang="zh-CN" sz="900" kern="0" dirty="0">
                <a:solidFill>
                  <a:prstClr val="white"/>
                </a:solidFill>
                <a:cs typeface="Arial" panose="020B0604020202020204" pitchFamily="34" charset="0"/>
              </a:rPr>
              <a:t> </a:t>
            </a:r>
            <a:r>
              <a:rPr lang="en-US" altLang="zh-CN" sz="900" kern="0" dirty="0" err="1">
                <a:solidFill>
                  <a:prstClr val="white"/>
                </a:solidFill>
                <a:cs typeface="Arial" panose="020B0604020202020204" pitchFamily="34" charset="0"/>
              </a:rPr>
              <a:t>ridiculus</a:t>
            </a:r>
            <a:r>
              <a:rPr lang="en-US" altLang="zh-CN" sz="900" kern="0" dirty="0">
                <a:solidFill>
                  <a:prstClr val="white"/>
                </a:solidFill>
                <a:cs typeface="Arial" panose="020B0604020202020204" pitchFamily="34" charset="0"/>
              </a:rPr>
              <a:t> mus. </a:t>
            </a:r>
            <a:endParaRPr lang="en-US" altLang="zh-CN" sz="900" kern="0" dirty="0">
              <a:solidFill>
                <a:prstClr val="white"/>
              </a:solidFill>
              <a:cs typeface="Arial" panose="020B0604020202020204" pitchFamily="34" charset="0"/>
            </a:endParaRPr>
          </a:p>
        </p:txBody>
      </p:sp>
      <p:sp>
        <p:nvSpPr>
          <p:cNvPr id="11" name="圆角矩形 10"/>
          <p:cNvSpPr/>
          <p:nvPr/>
        </p:nvSpPr>
        <p:spPr>
          <a:xfrm>
            <a:off x="4161794" y="3839703"/>
            <a:ext cx="944545" cy="351692"/>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C51729"/>
                </a:solidFill>
              </a:rPr>
              <a:t>Click</a:t>
            </a:r>
            <a:endParaRPr lang="zh-CN" altLang="en-US" sz="2000" b="1">
              <a:solidFill>
                <a:srgbClr val="C51729"/>
              </a:solidFill>
            </a:endParaRPr>
          </a:p>
        </p:txBody>
      </p:sp>
      <p:sp>
        <p:nvSpPr>
          <p:cNvPr id="19" name="文本框 18"/>
          <p:cNvSpPr txBox="1"/>
          <p:nvPr/>
        </p:nvSpPr>
        <p:spPr>
          <a:xfrm>
            <a:off x="2847793" y="2621735"/>
            <a:ext cx="3572546" cy="707886"/>
          </a:xfrm>
          <a:prstGeom prst="rect">
            <a:avLst/>
          </a:prstGeom>
          <a:noFill/>
        </p:spPr>
        <p:txBody>
          <a:bodyPr wrap="square" rtlCol="0">
            <a:spAutoFit/>
          </a:bodyPr>
          <a:lstStyle/>
          <a:p>
            <a:pPr algn="ctr" defTabSz="914400"/>
            <a:r>
              <a:rPr lang="zh-CN" altLang="en-US" sz="4000" b="1" dirty="0">
                <a:solidFill>
                  <a:prstClr val="white"/>
                </a:solidFill>
                <a:latin typeface="+mj-lt"/>
                <a:ea typeface="方正兰亭超细黑简体" panose="02000000000000000000" pitchFamily="2" charset="-122"/>
                <a:cs typeface="Arial" panose="020B0604020202020204" pitchFamily="34" charset="0"/>
              </a:rPr>
              <a:t>商业计划书</a:t>
            </a:r>
            <a:endParaRPr lang="zh-CN" altLang="en-US" sz="4000" b="1" dirty="0">
              <a:solidFill>
                <a:prstClr val="white"/>
              </a:solidFill>
              <a:latin typeface="+mj-lt"/>
              <a:ea typeface="方正兰亭超细黑简体" panose="02000000000000000000" pitchFamily="2" charset="-122"/>
              <a:cs typeface="Arial" panose="020B0604020202020204" pitchFamily="34" charset="0"/>
            </a:endParaRPr>
          </a:p>
        </p:txBody>
      </p:sp>
      <p:sp>
        <p:nvSpPr>
          <p:cNvPr id="20" name="文本框 19"/>
          <p:cNvSpPr txBox="1"/>
          <p:nvPr/>
        </p:nvSpPr>
        <p:spPr>
          <a:xfrm>
            <a:off x="3333870" y="1243231"/>
            <a:ext cx="2678938" cy="1569660"/>
          </a:xfrm>
          <a:prstGeom prst="rect">
            <a:avLst/>
          </a:prstGeom>
        </p:spPr>
        <p:txBody>
          <a:bodyPr wrap="none">
            <a:spAutoFit/>
          </a:bodyPr>
          <a:lstStyle>
            <a:defPPr>
              <a:defRPr lang="zh-CN"/>
            </a:defPPr>
            <a:lvl1pPr>
              <a:defRPr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defRPr>
            </a:lvl1pPr>
          </a:lstStyle>
          <a:p>
            <a:r>
              <a:rPr lang="en-US" altLang="zh-CN" sz="9600" dirty="0">
                <a:effectLst/>
                <a:latin typeface="+mj-lt"/>
              </a:rPr>
              <a:t>2018</a:t>
            </a:r>
            <a:endParaRPr lang="zh-CN" altLang="en-US" sz="9600" dirty="0">
              <a:effectLst/>
              <a:latin typeface="+mj-lt"/>
            </a:endParaRPr>
          </a:p>
        </p:txBody>
      </p:sp>
      <p:grpSp>
        <p:nvGrpSpPr>
          <p:cNvPr id="21" name="组合 20"/>
          <p:cNvGrpSpPr/>
          <p:nvPr/>
        </p:nvGrpSpPr>
        <p:grpSpPr>
          <a:xfrm flipV="1">
            <a:off x="3442766" y="2662615"/>
            <a:ext cx="2382600" cy="45719"/>
            <a:chOff x="1239791" y="3373704"/>
            <a:chExt cx="5327375" cy="56535"/>
          </a:xfrm>
        </p:grpSpPr>
        <p:sp>
          <p:nvSpPr>
            <p:cNvPr id="22" name="矩形 2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3" name="矩形 2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4" name="矩形 2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5" name="矩形 24"/>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26" name="矩形 2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pic>
        <p:nvPicPr>
          <p:cNvPr id="15" name="商务伴奏.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6564" y="-85033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7839420" y="3093527"/>
            <a:ext cx="897434" cy="8974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51" name="椭圆 50"/>
          <p:cNvSpPr/>
          <p:nvPr/>
        </p:nvSpPr>
        <p:spPr>
          <a:xfrm>
            <a:off x="5404289" y="3098674"/>
            <a:ext cx="909478" cy="90947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1" y="1"/>
            <a:ext cx="3568958" cy="5059680"/>
          </a:xfrm>
          <a:prstGeom prst="rect">
            <a:avLst/>
          </a:prstGeom>
        </p:spPr>
      </p:pic>
      <p:sp>
        <p:nvSpPr>
          <p:cNvPr id="4" name="矩形 3"/>
          <p:cNvSpPr/>
          <p:nvPr/>
        </p:nvSpPr>
        <p:spPr>
          <a:xfrm>
            <a:off x="1" y="0"/>
            <a:ext cx="3568958" cy="505968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0957" y="274636"/>
            <a:ext cx="1343337" cy="355983"/>
          </a:xfrm>
        </p:spPr>
        <p:txBody>
          <a:bodyPr/>
          <a:lstStyle/>
          <a:p>
            <a:r>
              <a:rPr lang="en-US" altLang="zh-CN">
                <a:solidFill>
                  <a:schemeClr val="bg1"/>
                </a:solidFill>
              </a:rPr>
              <a:t>2.1</a:t>
            </a:r>
            <a:r>
              <a:rPr lang="zh-CN" altLang="en-US">
                <a:solidFill>
                  <a:schemeClr val="bg1"/>
                </a:solidFill>
              </a:rPr>
              <a:t>市场价值</a:t>
            </a:r>
            <a:endParaRPr lang="zh-CN" altLang="en-US">
              <a:solidFill>
                <a:schemeClr val="bg1"/>
              </a:solidFill>
            </a:endParaRPr>
          </a:p>
        </p:txBody>
      </p:sp>
      <p:sp>
        <p:nvSpPr>
          <p:cNvPr id="27" name="TextBox 4"/>
          <p:cNvSpPr txBox="1"/>
          <p:nvPr/>
        </p:nvSpPr>
        <p:spPr>
          <a:xfrm>
            <a:off x="4775396" y="1415068"/>
            <a:ext cx="4131129" cy="790922"/>
          </a:xfrm>
          <a:prstGeom prst="rect">
            <a:avLst/>
          </a:prstGeom>
          <a:noFill/>
        </p:spPr>
        <p:txBody>
          <a:bodyPr wrap="square" lIns="36000" rIns="36000" rtlCol="0">
            <a:spAutoFit/>
          </a:bodyPr>
          <a:lstStyle/>
          <a:p>
            <a:pPr algn="r" defTabSz="914400">
              <a:lnSpc>
                <a:spcPct val="150000"/>
              </a:lnSpc>
            </a:pPr>
            <a:r>
              <a:rPr lang="en-US" sz="1050">
                <a:solidFill>
                  <a:schemeClr val="accent3"/>
                </a:solidFill>
                <a:latin typeface="微软雅黑" panose="020B0503020204020204" charset="-122"/>
                <a:ea typeface="Microsoft YaHei UI"/>
              </a:rPr>
              <a:t>Lorem ipsum dolor sit amet, consectetur adipiscing elit. Donec luctus nibh sit amet sem vulputate, venenatis bibendum orci pulvinar. Nullam nec lorem ut</a:t>
            </a:r>
            <a:endParaRPr lang="en-US" sz="1050">
              <a:solidFill>
                <a:schemeClr val="accent3"/>
              </a:solidFill>
              <a:latin typeface="微软雅黑" panose="020B0503020204020204" charset="-122"/>
              <a:ea typeface="Microsoft YaHei UI"/>
            </a:endParaRPr>
          </a:p>
        </p:txBody>
      </p:sp>
      <p:sp>
        <p:nvSpPr>
          <p:cNvPr id="31" name="TextBox 5"/>
          <p:cNvSpPr txBox="1"/>
          <p:nvPr/>
        </p:nvSpPr>
        <p:spPr>
          <a:xfrm>
            <a:off x="5916219" y="559844"/>
            <a:ext cx="2990306" cy="954107"/>
          </a:xfrm>
          <a:prstGeom prst="rect">
            <a:avLst/>
          </a:prstGeom>
          <a:noFill/>
        </p:spPr>
        <p:txBody>
          <a:bodyPr wrap="square" lIns="36000" rIns="36000" rtlCol="0">
            <a:spAutoFit/>
          </a:bodyPr>
          <a:lstStyle/>
          <a:p>
            <a:pPr algn="r" defTabSz="914400"/>
            <a:r>
              <a:rPr lang="vi-VN" sz="2800">
                <a:solidFill>
                  <a:srgbClr val="C51729"/>
                </a:solidFill>
                <a:latin typeface="+mj-ea"/>
                <a:ea typeface="+mj-ea"/>
                <a:cs typeface="Lato Light" charset="0"/>
              </a:rPr>
              <a:t>ALL ABOUT</a:t>
            </a:r>
            <a:endParaRPr lang="vi-VN" sz="2800">
              <a:solidFill>
                <a:srgbClr val="C51729"/>
              </a:solidFill>
              <a:latin typeface="+mj-ea"/>
              <a:ea typeface="+mj-ea"/>
              <a:cs typeface="Lato Light" charset="0"/>
            </a:endParaRPr>
          </a:p>
          <a:p>
            <a:pPr algn="r" defTabSz="914400"/>
            <a:r>
              <a:rPr lang="vi-VN" sz="2800" b="1">
                <a:solidFill>
                  <a:srgbClr val="C51729"/>
                </a:solidFill>
                <a:latin typeface="+mj-ea"/>
                <a:ea typeface="+mj-ea"/>
                <a:cs typeface="Lato Black" charset="0"/>
              </a:rPr>
              <a:t>THE </a:t>
            </a:r>
            <a:r>
              <a:rPr lang="en-US" sz="2800" b="1">
                <a:solidFill>
                  <a:srgbClr val="C51729"/>
                </a:solidFill>
                <a:latin typeface="+mj-ea"/>
                <a:ea typeface="+mj-ea"/>
                <a:cs typeface="Lato Black" charset="0"/>
              </a:rPr>
              <a:t>MARKET</a:t>
            </a:r>
            <a:endParaRPr lang="en-US" sz="2800" b="1">
              <a:solidFill>
                <a:srgbClr val="C51729"/>
              </a:solidFill>
              <a:latin typeface="+mj-ea"/>
              <a:ea typeface="+mj-ea"/>
              <a:cs typeface="Lato Black" charset="0"/>
            </a:endParaRPr>
          </a:p>
        </p:txBody>
      </p:sp>
      <p:grpSp>
        <p:nvGrpSpPr>
          <p:cNvPr id="32" name="组合 31"/>
          <p:cNvGrpSpPr/>
          <p:nvPr/>
        </p:nvGrpSpPr>
        <p:grpSpPr>
          <a:xfrm>
            <a:off x="7835665" y="2369175"/>
            <a:ext cx="1070860" cy="321973"/>
            <a:chOff x="795579" y="2817616"/>
            <a:chExt cx="1070860" cy="321973"/>
          </a:xfrm>
        </p:grpSpPr>
        <p:sp>
          <p:nvSpPr>
            <p:cNvPr id="33" name="圆角矩形 32"/>
            <p:cNvSpPr/>
            <p:nvPr/>
          </p:nvSpPr>
          <p:spPr>
            <a:xfrm>
              <a:off x="795579" y="2817616"/>
              <a:ext cx="1070860" cy="321973"/>
            </a:xfrm>
            <a:prstGeom prst="roundRect">
              <a:avLst>
                <a:gd name="adj" fmla="val 50000"/>
              </a:avLst>
            </a:prstGeom>
            <a:solidFill>
              <a:srgbClr val="C51729"/>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2" name="文本框 19"/>
            <p:cNvSpPr txBox="1">
              <a:spLocks noChangeArrowheads="1"/>
            </p:cNvSpPr>
            <p:nvPr/>
          </p:nvSpPr>
          <p:spPr bwMode="auto">
            <a:xfrm>
              <a:off x="969371" y="2851644"/>
              <a:ext cx="72327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050" b="1" kern="0" noProof="0">
                  <a:solidFill>
                    <a:schemeClr val="bg1"/>
                  </a:solidFill>
                  <a:sym typeface="Arial" panose="020B0604020202020204" pitchFamily="34" charset="0"/>
                </a:rPr>
                <a:t>了解更多</a:t>
              </a:r>
              <a:endParaRPr kumimoji="0" lang="zh-CN" altLang="en-US" sz="1050" b="1" i="0" u="none" strike="noStrike" kern="0" cap="none" spc="0" normalizeH="0" baseline="0" noProof="0">
                <a:ln>
                  <a:noFill/>
                </a:ln>
                <a:solidFill>
                  <a:schemeClr val="bg1"/>
                </a:solidFill>
                <a:effectLst/>
                <a:uLnTx/>
                <a:uFillTx/>
                <a:sym typeface="Arial" panose="020B0604020202020204" pitchFamily="34" charset="0"/>
              </a:endParaRPr>
            </a:p>
          </p:txBody>
        </p:sp>
      </p:grpSp>
      <p:graphicFrame>
        <p:nvGraphicFramePr>
          <p:cNvPr id="13" name="图表 12"/>
          <p:cNvGraphicFramePr/>
          <p:nvPr/>
        </p:nvGraphicFramePr>
        <p:xfrm>
          <a:off x="4650377" y="2747646"/>
          <a:ext cx="2417302" cy="1611534"/>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4" name="图表 43"/>
          <p:cNvGraphicFramePr/>
          <p:nvPr/>
        </p:nvGraphicFramePr>
        <p:xfrm>
          <a:off x="7067679" y="2747646"/>
          <a:ext cx="2417302" cy="1611534"/>
        </p:xfrm>
        <a:graphic>
          <a:graphicData uri="http://schemas.openxmlformats.org/drawingml/2006/chart">
            <c:chart xmlns:c="http://schemas.openxmlformats.org/drawingml/2006/chart" xmlns:r="http://schemas.openxmlformats.org/officeDocument/2006/relationships" r:id="rId2"/>
          </a:graphicData>
        </a:graphic>
      </p:graphicFrame>
      <p:sp>
        <p:nvSpPr>
          <p:cNvPr id="45" name="TextBox 5"/>
          <p:cNvSpPr txBox="1"/>
          <p:nvPr/>
        </p:nvSpPr>
        <p:spPr>
          <a:xfrm>
            <a:off x="5531828" y="3384136"/>
            <a:ext cx="654399" cy="400110"/>
          </a:xfrm>
          <a:prstGeom prst="rect">
            <a:avLst/>
          </a:prstGeom>
          <a:noFill/>
        </p:spPr>
        <p:txBody>
          <a:bodyPr wrap="square" lIns="36000" rIns="36000" rtlCol="0">
            <a:spAutoFit/>
          </a:bodyPr>
          <a:lstStyle/>
          <a:p>
            <a:pPr algn="ctr" defTabSz="914400"/>
            <a:r>
              <a:rPr lang="en-US" sz="2000">
                <a:solidFill>
                  <a:srgbClr val="C51729"/>
                </a:solidFill>
                <a:latin typeface="+mj-ea"/>
                <a:ea typeface="+mj-ea"/>
                <a:cs typeface="Lato Light" charset="0"/>
              </a:rPr>
              <a:t>80</a:t>
            </a:r>
            <a:r>
              <a:rPr lang="en-US" sz="1100">
                <a:solidFill>
                  <a:srgbClr val="C51729"/>
                </a:solidFill>
                <a:latin typeface="+mj-ea"/>
                <a:ea typeface="+mj-ea"/>
                <a:cs typeface="Lato Light" charset="0"/>
              </a:rPr>
              <a:t>%</a:t>
            </a:r>
            <a:endParaRPr lang="en-US" sz="1100" b="1">
              <a:solidFill>
                <a:srgbClr val="C51729"/>
              </a:solidFill>
              <a:latin typeface="+mj-ea"/>
              <a:ea typeface="+mj-ea"/>
              <a:cs typeface="Lato Black" charset="0"/>
            </a:endParaRPr>
          </a:p>
        </p:txBody>
      </p:sp>
      <p:sp>
        <p:nvSpPr>
          <p:cNvPr id="46" name="TextBox 5"/>
          <p:cNvSpPr txBox="1"/>
          <p:nvPr/>
        </p:nvSpPr>
        <p:spPr>
          <a:xfrm>
            <a:off x="7960938" y="3384136"/>
            <a:ext cx="654399" cy="400110"/>
          </a:xfrm>
          <a:prstGeom prst="rect">
            <a:avLst/>
          </a:prstGeom>
          <a:noFill/>
        </p:spPr>
        <p:txBody>
          <a:bodyPr wrap="square" lIns="36000" rIns="36000" rtlCol="0">
            <a:spAutoFit/>
          </a:bodyPr>
          <a:lstStyle/>
          <a:p>
            <a:pPr algn="ctr" defTabSz="914400"/>
            <a:r>
              <a:rPr lang="en-US" sz="2000">
                <a:solidFill>
                  <a:srgbClr val="C51729"/>
                </a:solidFill>
                <a:latin typeface="+mj-ea"/>
                <a:ea typeface="+mj-ea"/>
                <a:cs typeface="Lato Light" charset="0"/>
              </a:rPr>
              <a:t>60</a:t>
            </a:r>
            <a:r>
              <a:rPr lang="en-US" sz="1100">
                <a:solidFill>
                  <a:srgbClr val="C51729"/>
                </a:solidFill>
                <a:latin typeface="+mj-ea"/>
                <a:ea typeface="+mj-ea"/>
                <a:cs typeface="Lato Light" charset="0"/>
              </a:rPr>
              <a:t>%</a:t>
            </a:r>
            <a:endParaRPr lang="en-US" sz="1100" b="1">
              <a:solidFill>
                <a:srgbClr val="C51729"/>
              </a:solidFill>
              <a:latin typeface="+mj-ea"/>
              <a:ea typeface="+mj-ea"/>
              <a:cs typeface="Lato Black" charset="0"/>
            </a:endParaRPr>
          </a:p>
        </p:txBody>
      </p:sp>
      <p:sp>
        <p:nvSpPr>
          <p:cNvPr id="49" name="矩形 48"/>
          <p:cNvSpPr/>
          <p:nvPr/>
        </p:nvSpPr>
        <p:spPr>
          <a:xfrm>
            <a:off x="7420642" y="4457874"/>
            <a:ext cx="1723358" cy="553998"/>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t>
            </a:r>
            <a:endParaRPr lang="zh-CN" altLang="en-US" sz="1000">
              <a:solidFill>
                <a:srgbClr val="613620"/>
              </a:solidFill>
            </a:endParaRPr>
          </a:p>
        </p:txBody>
      </p:sp>
      <p:sp>
        <p:nvSpPr>
          <p:cNvPr id="50" name="文本框 49"/>
          <p:cNvSpPr txBox="1"/>
          <p:nvPr/>
        </p:nvSpPr>
        <p:spPr>
          <a:xfrm>
            <a:off x="7600532" y="4261789"/>
            <a:ext cx="1363578" cy="307777"/>
          </a:xfrm>
          <a:prstGeom prst="rect">
            <a:avLst/>
          </a:prstGeom>
          <a:noFill/>
        </p:spPr>
        <p:txBody>
          <a:bodyPr wrap="none" rtlCol="0">
            <a:spAutoFit/>
          </a:bodyPr>
          <a:lstStyle/>
          <a:p>
            <a:pPr algn="ctr"/>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54" name="矩形 53"/>
          <p:cNvSpPr/>
          <p:nvPr/>
        </p:nvSpPr>
        <p:spPr>
          <a:xfrm>
            <a:off x="4997349" y="4433209"/>
            <a:ext cx="1723358" cy="553998"/>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t>
            </a:r>
            <a:endParaRPr lang="zh-CN" altLang="en-US" sz="1000">
              <a:solidFill>
                <a:srgbClr val="613620"/>
              </a:solidFill>
            </a:endParaRPr>
          </a:p>
        </p:txBody>
      </p:sp>
      <p:sp>
        <p:nvSpPr>
          <p:cNvPr id="55" name="文本框 54"/>
          <p:cNvSpPr txBox="1"/>
          <p:nvPr/>
        </p:nvSpPr>
        <p:spPr>
          <a:xfrm>
            <a:off x="5177239" y="4237124"/>
            <a:ext cx="1363578" cy="307777"/>
          </a:xfrm>
          <a:prstGeom prst="rect">
            <a:avLst/>
          </a:prstGeom>
          <a:noFill/>
        </p:spPr>
        <p:txBody>
          <a:bodyPr wrap="none" rtlCol="0">
            <a:spAutoFit/>
          </a:bodyPr>
          <a:lstStyle/>
          <a:p>
            <a:pPr algn="ctr"/>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Tree>
  </p:cSld>
  <p:clrMapOvr>
    <a:masterClrMapping/>
  </p:clrMapOvr>
  <p:transition spd="slow"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en-US" altLang="zh-CN"/>
              <a:t>2.2 </a:t>
            </a:r>
            <a:r>
              <a:rPr lang="zh-CN" altLang="en-US"/>
              <a:t>市场分析</a:t>
            </a:r>
            <a:endParaRPr lang="zh-CN" altLang="en-US"/>
          </a:p>
        </p:txBody>
      </p:sp>
      <p:graphicFrame>
        <p:nvGraphicFramePr>
          <p:cNvPr id="8" name="图表 7"/>
          <p:cNvGraphicFramePr/>
          <p:nvPr/>
        </p:nvGraphicFramePr>
        <p:xfrm>
          <a:off x="374469" y="775063"/>
          <a:ext cx="4023360" cy="3972059"/>
        </p:xfrm>
        <a:graphic>
          <a:graphicData uri="http://schemas.openxmlformats.org/drawingml/2006/chart">
            <c:chart xmlns:c="http://schemas.openxmlformats.org/drawingml/2006/chart" xmlns:r="http://schemas.openxmlformats.org/officeDocument/2006/relationships" r:id="rId1"/>
          </a:graphicData>
        </a:graphic>
      </p:graphicFrame>
      <p:sp>
        <p:nvSpPr>
          <p:cNvPr id="39" name="椭圆 38"/>
          <p:cNvSpPr/>
          <p:nvPr/>
        </p:nvSpPr>
        <p:spPr>
          <a:xfrm>
            <a:off x="4509422" y="1583235"/>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0" name="椭圆 39"/>
          <p:cNvSpPr/>
          <p:nvPr/>
        </p:nvSpPr>
        <p:spPr>
          <a:xfrm>
            <a:off x="4509422" y="3205301"/>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1" name="椭圆 40"/>
          <p:cNvSpPr/>
          <p:nvPr/>
        </p:nvSpPr>
        <p:spPr>
          <a:xfrm>
            <a:off x="7014083" y="1583235"/>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2" name="椭圆 41"/>
          <p:cNvSpPr/>
          <p:nvPr/>
        </p:nvSpPr>
        <p:spPr>
          <a:xfrm>
            <a:off x="7014083" y="3205301"/>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3" name="Content Placeholder 2"/>
          <p:cNvSpPr txBox="1"/>
          <p:nvPr/>
        </p:nvSpPr>
        <p:spPr bwMode="auto">
          <a:xfrm>
            <a:off x="4628451" y="2181722"/>
            <a:ext cx="19304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fontAlgn="base">
              <a:spcBef>
                <a:spcPts val="1000"/>
              </a:spcBef>
              <a:spcAft>
                <a:spcPct val="0"/>
              </a:spcAft>
              <a:buFont typeface="Arial" panose="020B0604020202020204" pitchFamily="34" charset="0"/>
              <a:buNone/>
            </a:pPr>
            <a:r>
              <a:rPr lang="en-US" altLang="zh-CN" sz="1100">
                <a:solidFill>
                  <a:srgbClr val="A6A6A6"/>
                </a:solidFill>
                <a:latin typeface="Calibri" panose="020F0502020204030204" pitchFamily="34" charset="0"/>
              </a:rPr>
              <a:t>Curabitur elementum posuere pretium. Quisque nibh dolor, dignissim ac dignissim ut, luctus ac urna. Aliquam aliquet non massa quis tincidunt.</a:t>
            </a:r>
            <a:endParaRPr lang="en-US" altLang="zh-CN" sz="1100">
              <a:solidFill>
                <a:srgbClr val="A6A6A6"/>
              </a:solidFill>
              <a:latin typeface="Calibri" panose="020F0502020204030204" pitchFamily="34" charset="0"/>
            </a:endParaRPr>
          </a:p>
        </p:txBody>
      </p:sp>
      <p:sp>
        <p:nvSpPr>
          <p:cNvPr id="44" name="Content Placeholder 2"/>
          <p:cNvSpPr txBox="1"/>
          <p:nvPr/>
        </p:nvSpPr>
        <p:spPr bwMode="auto">
          <a:xfrm>
            <a:off x="6938264" y="2205535"/>
            <a:ext cx="1931987"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fontAlgn="base">
              <a:spcBef>
                <a:spcPts val="1000"/>
              </a:spcBef>
              <a:spcAft>
                <a:spcPct val="0"/>
              </a:spcAft>
              <a:buFont typeface="Arial" panose="020B0604020202020204" pitchFamily="34" charset="0"/>
              <a:buNone/>
            </a:pPr>
            <a:r>
              <a:rPr lang="en-US" altLang="zh-CN" sz="1100">
                <a:solidFill>
                  <a:srgbClr val="A6A6A6"/>
                </a:solidFill>
                <a:latin typeface="Calibri" panose="020F0502020204030204" pitchFamily="34" charset="0"/>
              </a:rPr>
              <a:t>Curabitur elementum posuere pretium. Quisque nibh dolor, dignissim ac dignissim ut, luctus ac urna. Aliquam aliquet non massa quis tincidunt.</a:t>
            </a:r>
            <a:endParaRPr lang="en-US" altLang="zh-CN" sz="1100">
              <a:solidFill>
                <a:srgbClr val="A6A6A6"/>
              </a:solidFill>
              <a:latin typeface="Calibri" panose="020F0502020204030204" pitchFamily="34" charset="0"/>
            </a:endParaRPr>
          </a:p>
        </p:txBody>
      </p:sp>
      <p:sp>
        <p:nvSpPr>
          <p:cNvPr id="45" name="Content Placeholder 2"/>
          <p:cNvSpPr txBox="1"/>
          <p:nvPr/>
        </p:nvSpPr>
        <p:spPr bwMode="auto">
          <a:xfrm>
            <a:off x="4628451" y="3810497"/>
            <a:ext cx="1930400"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fontAlgn="base">
              <a:spcBef>
                <a:spcPts val="1000"/>
              </a:spcBef>
              <a:spcAft>
                <a:spcPct val="0"/>
              </a:spcAft>
              <a:buFont typeface="Arial" panose="020B0604020202020204" pitchFamily="34" charset="0"/>
              <a:buNone/>
            </a:pPr>
            <a:r>
              <a:rPr lang="en-US" altLang="zh-CN" sz="1100">
                <a:solidFill>
                  <a:srgbClr val="A6A6A6"/>
                </a:solidFill>
                <a:latin typeface="Calibri" panose="020F0502020204030204" pitchFamily="34" charset="0"/>
              </a:rPr>
              <a:t>Curabitur elementum posuere pretium. Quisque nibh dolor, dignissim ac dignissim ut, luctus ac urna. Aliquam aliquet non massa quis tincidunt.</a:t>
            </a:r>
            <a:endParaRPr lang="en-US" altLang="zh-CN" sz="1100">
              <a:solidFill>
                <a:srgbClr val="A6A6A6"/>
              </a:solidFill>
              <a:latin typeface="Calibri" panose="020F0502020204030204" pitchFamily="34" charset="0"/>
            </a:endParaRPr>
          </a:p>
        </p:txBody>
      </p:sp>
      <p:sp>
        <p:nvSpPr>
          <p:cNvPr id="46" name="Content Placeholder 2"/>
          <p:cNvSpPr txBox="1"/>
          <p:nvPr/>
        </p:nvSpPr>
        <p:spPr bwMode="auto">
          <a:xfrm>
            <a:off x="6938264" y="3808910"/>
            <a:ext cx="1931987"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fontAlgn="base">
              <a:spcBef>
                <a:spcPts val="1000"/>
              </a:spcBef>
              <a:spcAft>
                <a:spcPct val="0"/>
              </a:spcAft>
              <a:buFont typeface="Arial" panose="020B0604020202020204" pitchFamily="34" charset="0"/>
              <a:buNone/>
            </a:pPr>
            <a:r>
              <a:rPr lang="en-US" altLang="zh-CN" sz="1100">
                <a:solidFill>
                  <a:srgbClr val="A6A6A6"/>
                </a:solidFill>
                <a:latin typeface="Calibri" panose="020F0502020204030204" pitchFamily="34" charset="0"/>
              </a:rPr>
              <a:t>Curabitur elementum posuere pretium. Quisque nibh dolor, dignissim ac dignissim ut, luctus ac urna. Aliquam aliquet non massa quis tincidunt.</a:t>
            </a:r>
            <a:endParaRPr lang="en-US" altLang="zh-CN" sz="1100">
              <a:solidFill>
                <a:srgbClr val="A6A6A6"/>
              </a:solidFill>
              <a:latin typeface="Calibri" panose="020F0502020204030204" pitchFamily="34" charset="0"/>
            </a:endParaRPr>
          </a:p>
        </p:txBody>
      </p:sp>
      <p:sp>
        <p:nvSpPr>
          <p:cNvPr id="47" name="AutoShape 4"/>
          <p:cNvSpPr/>
          <p:nvPr/>
        </p:nvSpPr>
        <p:spPr bwMode="auto">
          <a:xfrm>
            <a:off x="7139876" y="3342185"/>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AA884"/>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8" name="AutoShape 28"/>
          <p:cNvSpPr/>
          <p:nvPr/>
        </p:nvSpPr>
        <p:spPr bwMode="auto">
          <a:xfrm>
            <a:off x="4641151" y="3324722"/>
            <a:ext cx="360363"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C51729"/>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49" name="组合 48"/>
          <p:cNvGrpSpPr/>
          <p:nvPr/>
        </p:nvGrpSpPr>
        <p:grpSpPr>
          <a:xfrm>
            <a:off x="7178510" y="1740397"/>
            <a:ext cx="269875" cy="358775"/>
            <a:chOff x="1798638" y="2863850"/>
            <a:chExt cx="269875" cy="358775"/>
          </a:xfrm>
          <a:solidFill>
            <a:srgbClr val="2E5660"/>
          </a:solidFill>
        </p:grpSpPr>
        <p:sp>
          <p:nvSpPr>
            <p:cNvPr id="67"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8"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9" name="AutoShape 130"/>
          <p:cNvSpPr/>
          <p:nvPr/>
        </p:nvSpPr>
        <p:spPr bwMode="auto">
          <a:xfrm>
            <a:off x="4653851" y="1722935"/>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613620"/>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矩形 69"/>
          <p:cNvSpPr/>
          <p:nvPr/>
        </p:nvSpPr>
        <p:spPr>
          <a:xfrm>
            <a:off x="5122940" y="1817976"/>
            <a:ext cx="1531188" cy="338554"/>
          </a:xfrm>
          <a:prstGeom prst="rect">
            <a:avLst/>
          </a:prstGeom>
        </p:spPr>
        <p:txBody>
          <a:bodyPr wrap="none">
            <a:spAutoFit/>
          </a:bodyPr>
          <a:lstStyle/>
          <a:p>
            <a:r>
              <a:rPr lang="en-US" altLang="zh-CN" sz="1600" b="1">
                <a:solidFill>
                  <a:srgbClr val="613620"/>
                </a:solidFill>
                <a:cs typeface="Arial" panose="020B0604020202020204" pitchFamily="34" charset="0"/>
                <a:sym typeface="Arial" panose="020B0604020202020204" pitchFamily="34" charset="0"/>
              </a:rPr>
              <a:t>Lorem ipsum </a:t>
            </a:r>
            <a:endParaRPr lang="zh-CN" altLang="en-US" sz="2400" b="1">
              <a:solidFill>
                <a:srgbClr val="613620"/>
              </a:solidFill>
              <a:latin typeface="Calibri" panose="020F0502020204030204"/>
            </a:endParaRPr>
          </a:p>
        </p:txBody>
      </p:sp>
      <p:sp>
        <p:nvSpPr>
          <p:cNvPr id="71" name="矩形 70"/>
          <p:cNvSpPr/>
          <p:nvPr/>
        </p:nvSpPr>
        <p:spPr>
          <a:xfrm>
            <a:off x="7612812" y="1805427"/>
            <a:ext cx="1531188" cy="338554"/>
          </a:xfrm>
          <a:prstGeom prst="rect">
            <a:avLst/>
          </a:prstGeom>
        </p:spPr>
        <p:txBody>
          <a:bodyPr wrap="none">
            <a:spAutoFit/>
          </a:bodyPr>
          <a:lstStyle/>
          <a:p>
            <a:r>
              <a:rPr lang="en-US" altLang="zh-CN" sz="1600" b="1">
                <a:solidFill>
                  <a:srgbClr val="2E5660"/>
                </a:solidFill>
                <a:cs typeface="Arial" panose="020B0604020202020204" pitchFamily="34" charset="0"/>
                <a:sym typeface="Arial" panose="020B0604020202020204" pitchFamily="34" charset="0"/>
              </a:rPr>
              <a:t>Lorem ipsum </a:t>
            </a:r>
            <a:endParaRPr lang="zh-CN" altLang="en-US" sz="2400" b="1">
              <a:solidFill>
                <a:srgbClr val="2E5660"/>
              </a:solidFill>
              <a:latin typeface="Calibri" panose="020F0502020204030204"/>
            </a:endParaRPr>
          </a:p>
        </p:txBody>
      </p:sp>
      <p:sp>
        <p:nvSpPr>
          <p:cNvPr id="72" name="矩形 71"/>
          <p:cNvSpPr/>
          <p:nvPr/>
        </p:nvSpPr>
        <p:spPr>
          <a:xfrm>
            <a:off x="5108154" y="3379868"/>
            <a:ext cx="1531188" cy="338554"/>
          </a:xfrm>
          <a:prstGeom prst="rect">
            <a:avLst/>
          </a:prstGeom>
        </p:spPr>
        <p:txBody>
          <a:bodyPr wrap="none">
            <a:spAutoFit/>
          </a:bodyPr>
          <a:lstStyle/>
          <a:p>
            <a:r>
              <a:rPr lang="en-US" altLang="zh-CN" sz="1600" b="1">
                <a:solidFill>
                  <a:srgbClr val="C51729"/>
                </a:solidFill>
                <a:cs typeface="Arial" panose="020B0604020202020204" pitchFamily="34" charset="0"/>
                <a:sym typeface="Arial" panose="020B0604020202020204" pitchFamily="34" charset="0"/>
              </a:rPr>
              <a:t>Lorem ipsum </a:t>
            </a:r>
            <a:endParaRPr lang="zh-CN" altLang="en-US" sz="2400" b="1">
              <a:solidFill>
                <a:srgbClr val="C51729"/>
              </a:solidFill>
              <a:latin typeface="Calibri" panose="020F0502020204030204"/>
            </a:endParaRPr>
          </a:p>
        </p:txBody>
      </p:sp>
      <p:sp>
        <p:nvSpPr>
          <p:cNvPr id="73" name="矩形 72"/>
          <p:cNvSpPr/>
          <p:nvPr/>
        </p:nvSpPr>
        <p:spPr>
          <a:xfrm>
            <a:off x="7612812" y="3404683"/>
            <a:ext cx="1531188" cy="338554"/>
          </a:xfrm>
          <a:prstGeom prst="rect">
            <a:avLst/>
          </a:prstGeom>
        </p:spPr>
        <p:txBody>
          <a:bodyPr wrap="none">
            <a:spAutoFit/>
          </a:bodyPr>
          <a:lstStyle/>
          <a:p>
            <a:r>
              <a:rPr lang="en-US" altLang="zh-CN" sz="1600" b="1">
                <a:solidFill>
                  <a:srgbClr val="CAA884"/>
                </a:solidFill>
                <a:cs typeface="Arial" panose="020B0604020202020204" pitchFamily="34" charset="0"/>
                <a:sym typeface="Arial" panose="020B0604020202020204" pitchFamily="34" charset="0"/>
              </a:rPr>
              <a:t>Lorem ipsum </a:t>
            </a:r>
            <a:endParaRPr lang="zh-CN" altLang="en-US" sz="2400" b="1">
              <a:solidFill>
                <a:srgbClr val="CAA884"/>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en-US" altLang="zh-CN"/>
              <a:t>2.2 </a:t>
            </a:r>
            <a:r>
              <a:rPr lang="zh-CN" altLang="en-US"/>
              <a:t>市场分析</a:t>
            </a:r>
            <a:endParaRPr lang="zh-CN" altLang="en-US"/>
          </a:p>
        </p:txBody>
      </p:sp>
      <p:graphicFrame>
        <p:nvGraphicFramePr>
          <p:cNvPr id="3" name="图表 4"/>
          <p:cNvGraphicFramePr/>
          <p:nvPr/>
        </p:nvGraphicFramePr>
        <p:xfrm>
          <a:off x="2227692" y="1140604"/>
          <a:ext cx="4688615" cy="3126342"/>
        </p:xfrm>
        <a:graphic>
          <a:graphicData uri="http://schemas.openxmlformats.org/drawingml/2006/chart">
            <c:chart xmlns:c="http://schemas.openxmlformats.org/drawingml/2006/chart" xmlns:r="http://schemas.openxmlformats.org/officeDocument/2006/relationships" r:id="rId1"/>
          </a:graphicData>
        </a:graphic>
      </p:graphicFrame>
      <p:sp>
        <p:nvSpPr>
          <p:cNvPr id="4" name="椭圆 3"/>
          <p:cNvSpPr/>
          <p:nvPr/>
        </p:nvSpPr>
        <p:spPr>
          <a:xfrm>
            <a:off x="3021013" y="1133403"/>
            <a:ext cx="3121409" cy="3121409"/>
          </a:xfrm>
          <a:prstGeom prst="ellipse">
            <a:avLst/>
          </a:prstGeom>
          <a:noFill/>
          <a:ln>
            <a:solidFill>
              <a:srgbClr val="C517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475028" y="1594670"/>
            <a:ext cx="2193942" cy="219394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1" name="椭圆 30"/>
          <p:cNvSpPr/>
          <p:nvPr/>
        </p:nvSpPr>
        <p:spPr>
          <a:xfrm>
            <a:off x="6098083" y="1010047"/>
            <a:ext cx="429918" cy="42991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3" name="矩形 32"/>
          <p:cNvSpPr/>
          <p:nvPr/>
        </p:nvSpPr>
        <p:spPr>
          <a:xfrm>
            <a:off x="6568509" y="1207392"/>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39" name="文本框 38"/>
          <p:cNvSpPr txBox="1"/>
          <p:nvPr/>
        </p:nvSpPr>
        <p:spPr>
          <a:xfrm>
            <a:off x="6554963" y="1011307"/>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40" name="矩形 39"/>
          <p:cNvSpPr/>
          <p:nvPr/>
        </p:nvSpPr>
        <p:spPr>
          <a:xfrm>
            <a:off x="6633762" y="3469982"/>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1" name="文本框 40"/>
          <p:cNvSpPr txBox="1"/>
          <p:nvPr/>
        </p:nvSpPr>
        <p:spPr>
          <a:xfrm>
            <a:off x="6620216" y="3273897"/>
            <a:ext cx="1363578" cy="307777"/>
          </a:xfrm>
          <a:prstGeom prst="rect">
            <a:avLst/>
          </a:prstGeom>
          <a:noFill/>
        </p:spPr>
        <p:txBody>
          <a:bodyPr wrap="none" rtlCol="0">
            <a:spAutoFit/>
          </a:bodyPr>
          <a:lstStyle/>
          <a:p>
            <a:r>
              <a:rPr lang="da-DK" altLang="zh-CN" sz="1400" b="1">
                <a:solidFill>
                  <a:srgbClr val="613620"/>
                </a:solidFill>
                <a:latin typeface="微软雅黑" panose="020B0503020204020204" charset="-122"/>
                <a:ea typeface="微软雅黑" panose="020B0503020204020204" charset="-122"/>
              </a:rPr>
              <a:t>Lorem ipsum</a:t>
            </a:r>
            <a:endParaRPr lang="zh-CN" altLang="en-US" sz="1400" b="1">
              <a:solidFill>
                <a:srgbClr val="613620"/>
              </a:solidFill>
              <a:latin typeface="微软雅黑" panose="020B0503020204020204" charset="-122"/>
              <a:ea typeface="微软雅黑" panose="020B0503020204020204" charset="-122"/>
            </a:endParaRPr>
          </a:p>
        </p:txBody>
      </p:sp>
      <p:sp>
        <p:nvSpPr>
          <p:cNvPr id="43" name="椭圆 42"/>
          <p:cNvSpPr/>
          <p:nvPr/>
        </p:nvSpPr>
        <p:spPr>
          <a:xfrm>
            <a:off x="2608342" y="1010047"/>
            <a:ext cx="429918" cy="42991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4" name="矩形 43"/>
          <p:cNvSpPr/>
          <p:nvPr/>
        </p:nvSpPr>
        <p:spPr>
          <a:xfrm>
            <a:off x="478735" y="1207392"/>
            <a:ext cx="2105356"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5" name="文本框 44"/>
          <p:cNvSpPr txBox="1"/>
          <p:nvPr/>
        </p:nvSpPr>
        <p:spPr>
          <a:xfrm>
            <a:off x="1220512" y="1011307"/>
            <a:ext cx="1363579" cy="307777"/>
          </a:xfrm>
          <a:prstGeom prst="rect">
            <a:avLst/>
          </a:prstGeom>
          <a:noFill/>
        </p:spPr>
        <p:txBody>
          <a:bodyPr wrap="none" rtlCol="0">
            <a:spAutoFit/>
          </a:bodyPr>
          <a:lstStyle/>
          <a:p>
            <a:pPr algn="r"/>
            <a:r>
              <a:rPr lang="da-DK" altLang="zh-CN" sz="1400" b="1">
                <a:solidFill>
                  <a:srgbClr val="CAA884"/>
                </a:solidFill>
                <a:latin typeface="微软雅黑" panose="020B0503020204020204" charset="-122"/>
                <a:ea typeface="微软雅黑" panose="020B0503020204020204" charset="-122"/>
              </a:rPr>
              <a:t>Lorem ipsum</a:t>
            </a:r>
            <a:endParaRPr lang="zh-CN" altLang="en-US" sz="1400" b="1">
              <a:solidFill>
                <a:srgbClr val="CAA884"/>
              </a:solidFill>
              <a:latin typeface="微软雅黑" panose="020B0503020204020204" charset="-122"/>
              <a:ea typeface="微软雅黑" panose="020B0503020204020204" charset="-122"/>
            </a:endParaRPr>
          </a:p>
        </p:txBody>
      </p:sp>
      <p:sp>
        <p:nvSpPr>
          <p:cNvPr id="46" name="矩形 45"/>
          <p:cNvSpPr/>
          <p:nvPr/>
        </p:nvSpPr>
        <p:spPr>
          <a:xfrm>
            <a:off x="478735" y="3469982"/>
            <a:ext cx="2105356"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7" name="文本框 46"/>
          <p:cNvSpPr txBox="1"/>
          <p:nvPr/>
        </p:nvSpPr>
        <p:spPr>
          <a:xfrm>
            <a:off x="1220513" y="3273897"/>
            <a:ext cx="1363578" cy="307777"/>
          </a:xfrm>
          <a:prstGeom prst="rect">
            <a:avLst/>
          </a:prstGeom>
          <a:noFill/>
        </p:spPr>
        <p:txBody>
          <a:bodyPr wrap="none" rtlCol="0">
            <a:spAutoFit/>
          </a:bodyPr>
          <a:lstStyle/>
          <a:p>
            <a:pPr algn="r"/>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
        <p:nvSpPr>
          <p:cNvPr id="48" name="椭圆 47"/>
          <p:cNvSpPr/>
          <p:nvPr/>
        </p:nvSpPr>
        <p:spPr>
          <a:xfrm>
            <a:off x="2608342" y="3260066"/>
            <a:ext cx="429918" cy="42991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r" defTabSz="914400">
              <a:defRPr/>
            </a:pPr>
            <a:endParaRPr lang="zh-CN" altLang="en-US" sz="1800" kern="0">
              <a:solidFill>
                <a:srgbClr val="002060"/>
              </a:solidFill>
              <a:latin typeface="Calibri" panose="020F0502020204030204"/>
              <a:ea typeface="宋体" panose="02010600030101010101" pitchFamily="2" charset="-122"/>
            </a:endParaRPr>
          </a:p>
        </p:txBody>
      </p:sp>
      <p:grpSp>
        <p:nvGrpSpPr>
          <p:cNvPr id="49" name="Group 44"/>
          <p:cNvGrpSpPr/>
          <p:nvPr/>
        </p:nvGrpSpPr>
        <p:grpSpPr>
          <a:xfrm>
            <a:off x="6219380" y="1118690"/>
            <a:ext cx="187325" cy="213967"/>
            <a:chOff x="3789363" y="3787775"/>
            <a:chExt cx="357188" cy="407988"/>
          </a:xfrm>
          <a:solidFill>
            <a:schemeClr val="accent1"/>
          </a:solidFill>
        </p:grpSpPr>
        <p:sp>
          <p:nvSpPr>
            <p:cNvPr id="67"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68"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69"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0"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1"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2"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3"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4"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5"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6"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7"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8"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79"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0"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1"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2"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3"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4"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5"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6"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7"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8"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9"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0"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91" name="Group 69"/>
          <p:cNvGrpSpPr/>
          <p:nvPr/>
        </p:nvGrpSpPr>
        <p:grpSpPr>
          <a:xfrm>
            <a:off x="2721801" y="1123518"/>
            <a:ext cx="185972" cy="195566"/>
            <a:chOff x="2919413" y="3781425"/>
            <a:chExt cx="400050" cy="420688"/>
          </a:xfrm>
          <a:solidFill>
            <a:schemeClr val="accent4"/>
          </a:solidFill>
        </p:grpSpPr>
        <p:sp>
          <p:nvSpPr>
            <p:cNvPr id="92"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3" name="Freeform 65"/>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4" name="Freeform 66"/>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5" name="Freeform 67"/>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6" name="Freeform 68"/>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7" name="Freeform 69"/>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8" name="Freeform 70"/>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9" name="Freeform 71"/>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0" name="Freeform 72"/>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1" name="Freeform 73"/>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2" name="Freeform 74"/>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103" name="Group 213"/>
          <p:cNvGrpSpPr/>
          <p:nvPr/>
        </p:nvGrpSpPr>
        <p:grpSpPr>
          <a:xfrm>
            <a:off x="2696023" y="3360355"/>
            <a:ext cx="237310" cy="219254"/>
            <a:chOff x="2900363" y="5486400"/>
            <a:chExt cx="438150" cy="404813"/>
          </a:xfrm>
          <a:solidFill>
            <a:schemeClr val="accent2"/>
          </a:solidFill>
        </p:grpSpPr>
        <p:sp>
          <p:nvSpPr>
            <p:cNvPr id="104"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5"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5" name="组合 4"/>
          <p:cNvGrpSpPr/>
          <p:nvPr/>
        </p:nvGrpSpPr>
        <p:grpSpPr>
          <a:xfrm>
            <a:off x="6173133" y="3260066"/>
            <a:ext cx="429918" cy="429918"/>
            <a:chOff x="6173133" y="3260066"/>
            <a:chExt cx="429918" cy="429918"/>
          </a:xfrm>
        </p:grpSpPr>
        <p:sp>
          <p:nvSpPr>
            <p:cNvPr id="42" name="椭圆 41"/>
            <p:cNvSpPr/>
            <p:nvPr/>
          </p:nvSpPr>
          <p:spPr>
            <a:xfrm>
              <a:off x="6173133" y="3260066"/>
              <a:ext cx="429918" cy="42991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grpSp>
          <p:nvGrpSpPr>
            <p:cNvPr id="106" name="Group 268"/>
            <p:cNvGrpSpPr/>
            <p:nvPr/>
          </p:nvGrpSpPr>
          <p:grpSpPr>
            <a:xfrm>
              <a:off x="6304604" y="3342476"/>
              <a:ext cx="166977" cy="265098"/>
              <a:chOff x="3824288" y="5486400"/>
              <a:chExt cx="307975" cy="488950"/>
            </a:xfrm>
            <a:solidFill>
              <a:schemeClr val="accent3"/>
            </a:solidFill>
          </p:grpSpPr>
          <p:sp>
            <p:nvSpPr>
              <p:cNvPr id="107"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8"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09"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10"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11"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grpSp>
        <p:nvGrpSpPr>
          <p:cNvPr id="112" name="Group 242"/>
          <p:cNvGrpSpPr/>
          <p:nvPr/>
        </p:nvGrpSpPr>
        <p:grpSpPr>
          <a:xfrm>
            <a:off x="3996991" y="2268485"/>
            <a:ext cx="1141875" cy="870580"/>
            <a:chOff x="2908300" y="2946400"/>
            <a:chExt cx="447675" cy="341313"/>
          </a:xfrm>
          <a:solidFill>
            <a:schemeClr val="accent1"/>
          </a:solidFill>
        </p:grpSpPr>
        <p:sp>
          <p:nvSpPr>
            <p:cNvPr id="113"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14"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2.3 </a:t>
            </a:r>
            <a:r>
              <a:rPr lang="zh-CN" altLang="en-US"/>
              <a:t>市场概述</a:t>
            </a:r>
            <a:endParaRPr lang="zh-CN" altLang="en-US"/>
          </a:p>
        </p:txBody>
      </p:sp>
      <p:pic>
        <p:nvPicPr>
          <p:cNvPr id="53" name="图片 52"/>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 y="-1"/>
            <a:ext cx="5068390" cy="5068390"/>
          </a:xfrm>
          <a:prstGeom prst="rect">
            <a:avLst/>
          </a:prstGeom>
        </p:spPr>
      </p:pic>
      <p:sp>
        <p:nvSpPr>
          <p:cNvPr id="55" name="矩形 54"/>
          <p:cNvSpPr/>
          <p:nvPr/>
        </p:nvSpPr>
        <p:spPr>
          <a:xfrm>
            <a:off x="-1" y="-1"/>
            <a:ext cx="5068390" cy="506838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5"/>
          <p:cNvSpPr/>
          <p:nvPr/>
        </p:nvSpPr>
        <p:spPr>
          <a:xfrm>
            <a:off x="616222" y="328999"/>
            <a:ext cx="3987114" cy="4485502"/>
          </a:xfrm>
          <a:prstGeom prst="rect">
            <a:avLst/>
          </a:prstGeom>
          <a:noFill/>
          <a:ln w="127000" cap="flat" cmpd="sng" algn="ctr">
            <a:solidFill>
              <a:srgbClr val="FFFFFF">
                <a:alpha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微软雅黑" panose="020B0503020204020204" charset="-122"/>
              <a:ea typeface="Microsoft YaHei UI"/>
              <a:cs typeface="+mn-cs"/>
            </a:endParaRPr>
          </a:p>
        </p:txBody>
      </p:sp>
      <p:sp>
        <p:nvSpPr>
          <p:cNvPr id="70" name="Title 2"/>
          <p:cNvSpPr txBox="1"/>
          <p:nvPr/>
        </p:nvSpPr>
        <p:spPr>
          <a:xfrm>
            <a:off x="1015295" y="1344855"/>
            <a:ext cx="3588041" cy="13541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gn="ctr"/>
            <a:endParaRPr lang="en-US" b="1">
              <a:solidFill>
                <a:srgbClr val="FFFFFF"/>
              </a:solidFill>
              <a:latin typeface="微软雅黑" panose="020B0503020204020204" charset="-122"/>
              <a:ea typeface="Microsoft YaHei UI"/>
            </a:endParaRPr>
          </a:p>
        </p:txBody>
      </p:sp>
      <p:sp>
        <p:nvSpPr>
          <p:cNvPr id="71" name="TextBox 14"/>
          <p:cNvSpPr txBox="1"/>
          <p:nvPr/>
        </p:nvSpPr>
        <p:spPr>
          <a:xfrm>
            <a:off x="1034293" y="2905374"/>
            <a:ext cx="3150972" cy="1015663"/>
          </a:xfrm>
          <a:prstGeom prst="rect">
            <a:avLst/>
          </a:prstGeom>
          <a:noFill/>
        </p:spPr>
        <p:txBody>
          <a:bodyPr wrap="square" lIns="0" rtlCol="0">
            <a:spAutoFit/>
          </a:bodyPr>
          <a:lstStyle/>
          <a:p>
            <a:pPr algn="ctr" defTabSz="914400">
              <a:lnSpc>
                <a:spcPct val="125000"/>
              </a:lnSpc>
            </a:pPr>
            <a:r>
              <a:rPr lang="en-US" sz="1200">
                <a:solidFill>
                  <a:srgbClr val="FFFFFF"/>
                </a:solidFill>
              </a:rPr>
              <a:t>Lorem ipsum dolor sit amet consectetur adipiscing elit. Donec luctus nibh sit amet sem vulputate, venenatis bibendum orci pulvinar </a:t>
            </a:r>
            <a:r>
              <a:rPr lang="vi-VN" sz="1200">
                <a:solidFill>
                  <a:srgbClr val="FFFFFF"/>
                </a:solidFill>
              </a:rPr>
              <a:t>n</a:t>
            </a:r>
            <a:r>
              <a:rPr lang="en-US" sz="1200">
                <a:solidFill>
                  <a:srgbClr val="FFFFFF"/>
                </a:solidFill>
              </a:rPr>
              <a:t>ullam nec lorem</a:t>
            </a:r>
            <a:endParaRPr lang="en-US" sz="1200">
              <a:solidFill>
                <a:srgbClr val="FFFFFF"/>
              </a:solidFill>
            </a:endParaRPr>
          </a:p>
        </p:txBody>
      </p:sp>
      <p:sp>
        <p:nvSpPr>
          <p:cNvPr id="4" name="矩形 3"/>
          <p:cNvSpPr/>
          <p:nvPr/>
        </p:nvSpPr>
        <p:spPr>
          <a:xfrm>
            <a:off x="1194489" y="1402953"/>
            <a:ext cx="2858989" cy="1446550"/>
          </a:xfrm>
          <a:prstGeom prst="rect">
            <a:avLst/>
          </a:prstGeom>
        </p:spPr>
        <p:txBody>
          <a:bodyPr wrap="none">
            <a:spAutoFit/>
          </a:bodyPr>
          <a:lstStyle/>
          <a:p>
            <a:pPr lvl="0" algn="ctr"/>
            <a:r>
              <a:rPr lang="en-US" altLang="zh-CN" sz="4400" b="1">
                <a:solidFill>
                  <a:srgbClr val="FFFFFF"/>
                </a:solidFill>
                <a:latin typeface="微软雅黑" panose="020B0503020204020204" charset="-122"/>
                <a:ea typeface="Microsoft YaHei UI"/>
              </a:rPr>
              <a:t>Market </a:t>
            </a:r>
            <a:endParaRPr lang="en-US" altLang="zh-CN" sz="4400" b="1">
              <a:solidFill>
                <a:srgbClr val="FFFFFF"/>
              </a:solidFill>
              <a:latin typeface="微软雅黑" panose="020B0503020204020204" charset="-122"/>
              <a:ea typeface="Microsoft YaHei UI"/>
            </a:endParaRPr>
          </a:p>
          <a:p>
            <a:pPr lvl="0" algn="ctr"/>
            <a:r>
              <a:rPr lang="en-US" altLang="zh-CN" sz="4400" b="1">
                <a:solidFill>
                  <a:srgbClr val="FFFFFF"/>
                </a:solidFill>
                <a:latin typeface="微软雅黑" panose="020B0503020204020204" charset="-122"/>
                <a:ea typeface="Microsoft YaHei UI"/>
              </a:rPr>
              <a:t>Overview</a:t>
            </a:r>
            <a:endParaRPr lang="en-US" altLang="zh-CN" sz="4400" b="1">
              <a:solidFill>
                <a:srgbClr val="FFFFFF"/>
              </a:solidFill>
              <a:latin typeface="微软雅黑" panose="020B0503020204020204" charset="-122"/>
              <a:ea typeface="Microsoft YaHei UI"/>
            </a:endParaRPr>
          </a:p>
        </p:txBody>
      </p:sp>
      <p:cxnSp>
        <p:nvCxnSpPr>
          <p:cNvPr id="6" name="直接连接符 5"/>
          <p:cNvCxnSpPr/>
          <p:nvPr/>
        </p:nvCxnSpPr>
        <p:spPr>
          <a:xfrm>
            <a:off x="1915886" y="2849503"/>
            <a:ext cx="1463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5731658" y="763335"/>
            <a:ext cx="490699" cy="490699"/>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4" name="椭圆 73"/>
          <p:cNvSpPr/>
          <p:nvPr/>
        </p:nvSpPr>
        <p:spPr>
          <a:xfrm>
            <a:off x="5693702" y="2261003"/>
            <a:ext cx="490699" cy="490699"/>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5" name="椭圆 74"/>
          <p:cNvSpPr/>
          <p:nvPr/>
        </p:nvSpPr>
        <p:spPr>
          <a:xfrm>
            <a:off x="5693701" y="3675687"/>
            <a:ext cx="490699" cy="490699"/>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6" name="矩形 75"/>
          <p:cNvSpPr/>
          <p:nvPr/>
        </p:nvSpPr>
        <p:spPr>
          <a:xfrm>
            <a:off x="6235903" y="1094180"/>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7" name="文本框 76"/>
          <p:cNvSpPr txBox="1"/>
          <p:nvPr/>
        </p:nvSpPr>
        <p:spPr>
          <a:xfrm>
            <a:off x="6222357" y="898095"/>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78" name="矩形 77"/>
          <p:cNvSpPr/>
          <p:nvPr/>
        </p:nvSpPr>
        <p:spPr>
          <a:xfrm>
            <a:off x="6249449" y="2457088"/>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9" name="文本框 78"/>
          <p:cNvSpPr txBox="1"/>
          <p:nvPr/>
        </p:nvSpPr>
        <p:spPr>
          <a:xfrm>
            <a:off x="6235903" y="2261003"/>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80" name="矩形 79"/>
          <p:cNvSpPr/>
          <p:nvPr/>
        </p:nvSpPr>
        <p:spPr>
          <a:xfrm>
            <a:off x="6262995" y="3921037"/>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81" name="文本框 80"/>
          <p:cNvSpPr txBox="1"/>
          <p:nvPr/>
        </p:nvSpPr>
        <p:spPr>
          <a:xfrm>
            <a:off x="6249449" y="3724952"/>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grpSp>
        <p:nvGrpSpPr>
          <p:cNvPr id="82" name="Group 81"/>
          <p:cNvGrpSpPr/>
          <p:nvPr/>
        </p:nvGrpSpPr>
        <p:grpSpPr>
          <a:xfrm>
            <a:off x="5793251" y="3774102"/>
            <a:ext cx="291599" cy="293868"/>
            <a:chOff x="2066925" y="3786188"/>
            <a:chExt cx="407988" cy="411162"/>
          </a:xfrm>
          <a:solidFill>
            <a:srgbClr val="C51729"/>
          </a:solidFill>
        </p:grpSpPr>
        <p:sp>
          <p:nvSpPr>
            <p:cNvPr id="83"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4"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5"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86" name="Group 216"/>
          <p:cNvGrpSpPr/>
          <p:nvPr/>
        </p:nvGrpSpPr>
        <p:grpSpPr>
          <a:xfrm>
            <a:off x="5840908" y="873921"/>
            <a:ext cx="272198" cy="220259"/>
            <a:chOff x="1209675" y="6354763"/>
            <a:chExt cx="449263" cy="363538"/>
          </a:xfrm>
          <a:solidFill>
            <a:srgbClr val="C51729"/>
          </a:solidFill>
        </p:grpSpPr>
        <p:sp>
          <p:nvSpPr>
            <p:cNvPr id="87"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8"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89"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0"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91" name="Group 221"/>
          <p:cNvGrpSpPr/>
          <p:nvPr/>
        </p:nvGrpSpPr>
        <p:grpSpPr>
          <a:xfrm>
            <a:off x="5804173" y="2370996"/>
            <a:ext cx="269753" cy="270713"/>
            <a:chOff x="2060575" y="6313488"/>
            <a:chExt cx="446088" cy="447675"/>
          </a:xfrm>
          <a:solidFill>
            <a:srgbClr val="C51729"/>
          </a:solidFill>
        </p:grpSpPr>
        <p:sp>
          <p:nvSpPr>
            <p:cNvPr id="92"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3"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4"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5"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96"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p14:ferris dir="l"/>
      </p:transition>
    </mc:Choice>
    <mc:Fallback>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958" y="274636"/>
            <a:ext cx="1609070" cy="355983"/>
          </a:xfrm>
        </p:spPr>
        <p:txBody>
          <a:bodyPr/>
          <a:lstStyle/>
          <a:p>
            <a:r>
              <a:rPr lang="en-US" altLang="zh-CN"/>
              <a:t>2.4 </a:t>
            </a:r>
            <a:r>
              <a:rPr lang="zh-CN" altLang="en-US"/>
              <a:t>行业痛点</a:t>
            </a:r>
            <a:endParaRPr lang="zh-CN" altLang="en-US"/>
          </a:p>
        </p:txBody>
      </p:sp>
      <p:sp>
        <p:nvSpPr>
          <p:cNvPr id="157" name="Content Placeholder 2"/>
          <p:cNvSpPr txBox="1"/>
          <p:nvPr/>
        </p:nvSpPr>
        <p:spPr bwMode="auto">
          <a:xfrm>
            <a:off x="433704" y="304826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100">
                <a:solidFill>
                  <a:srgbClr val="613620"/>
                </a:solidFill>
                <a:latin typeface="+mn-lt"/>
              </a:rPr>
              <a:t>Curabitur elementum posuere pretium. Quisque nibh dolor, dignissim ac dignissim ut</a:t>
            </a:r>
            <a:endParaRPr lang="en-US" altLang="zh-CN" sz="1100">
              <a:solidFill>
                <a:srgbClr val="613620"/>
              </a:solidFill>
              <a:latin typeface="+mn-lt"/>
            </a:endParaRPr>
          </a:p>
        </p:txBody>
      </p:sp>
      <p:sp>
        <p:nvSpPr>
          <p:cNvPr id="158" name="文本框 157"/>
          <p:cNvSpPr txBox="1"/>
          <p:nvPr/>
        </p:nvSpPr>
        <p:spPr>
          <a:xfrm>
            <a:off x="809098" y="2808552"/>
            <a:ext cx="1195392" cy="276999"/>
          </a:xfrm>
          <a:prstGeom prst="rect">
            <a:avLst/>
          </a:prstGeom>
          <a:noFill/>
        </p:spPr>
        <p:txBody>
          <a:bodyPr wrap="none" rtlCol="0">
            <a:spAutoFit/>
          </a:bodyPr>
          <a:lstStyle/>
          <a:p>
            <a:pPr algn="ctr"/>
            <a:r>
              <a:rPr lang="da-DK" altLang="zh-CN" sz="1200" b="1">
                <a:solidFill>
                  <a:srgbClr val="C51729"/>
                </a:solidFill>
                <a:latin typeface="+mj-ea"/>
                <a:ea typeface="+mj-ea"/>
              </a:rPr>
              <a:t>Lorem ipsum</a:t>
            </a:r>
            <a:endParaRPr lang="zh-CN" altLang="en-US" sz="1200" b="1">
              <a:solidFill>
                <a:srgbClr val="C51729"/>
              </a:solidFill>
              <a:latin typeface="+mj-ea"/>
              <a:ea typeface="+mj-ea"/>
            </a:endParaRPr>
          </a:p>
        </p:txBody>
      </p:sp>
      <p:sp>
        <p:nvSpPr>
          <p:cNvPr id="159" name="Content Placeholder 2"/>
          <p:cNvSpPr txBox="1"/>
          <p:nvPr/>
        </p:nvSpPr>
        <p:spPr bwMode="auto">
          <a:xfrm>
            <a:off x="2583719" y="304826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100">
                <a:solidFill>
                  <a:srgbClr val="613620"/>
                </a:solidFill>
                <a:latin typeface="+mn-lt"/>
              </a:rPr>
              <a:t>Curabitur elementum posuere pretium. Quisque nibh dolor, dignissim ac dignissim ut</a:t>
            </a:r>
            <a:endParaRPr lang="en-US" altLang="zh-CN" sz="1100">
              <a:solidFill>
                <a:srgbClr val="613620"/>
              </a:solidFill>
              <a:latin typeface="+mn-lt"/>
            </a:endParaRPr>
          </a:p>
        </p:txBody>
      </p:sp>
      <p:sp>
        <p:nvSpPr>
          <p:cNvPr id="160" name="文本框 159"/>
          <p:cNvSpPr txBox="1"/>
          <p:nvPr/>
        </p:nvSpPr>
        <p:spPr>
          <a:xfrm>
            <a:off x="2959113" y="2808552"/>
            <a:ext cx="1195392" cy="276999"/>
          </a:xfrm>
          <a:prstGeom prst="rect">
            <a:avLst/>
          </a:prstGeom>
          <a:noFill/>
        </p:spPr>
        <p:txBody>
          <a:bodyPr wrap="none" rtlCol="0">
            <a:spAutoFit/>
          </a:bodyPr>
          <a:lstStyle/>
          <a:p>
            <a:pPr algn="ctr"/>
            <a:r>
              <a:rPr lang="da-DK" altLang="zh-CN" sz="1200" b="1">
                <a:solidFill>
                  <a:srgbClr val="613620"/>
                </a:solidFill>
                <a:latin typeface="+mj-ea"/>
                <a:ea typeface="+mj-ea"/>
              </a:rPr>
              <a:t>Lorem ipsum</a:t>
            </a:r>
            <a:endParaRPr lang="zh-CN" altLang="en-US" sz="1200" b="1">
              <a:solidFill>
                <a:srgbClr val="613620"/>
              </a:solidFill>
              <a:latin typeface="+mj-ea"/>
              <a:ea typeface="+mj-ea"/>
            </a:endParaRPr>
          </a:p>
        </p:txBody>
      </p:sp>
      <p:sp>
        <p:nvSpPr>
          <p:cNvPr id="161" name="Content Placeholder 2"/>
          <p:cNvSpPr txBox="1"/>
          <p:nvPr/>
        </p:nvSpPr>
        <p:spPr bwMode="auto">
          <a:xfrm>
            <a:off x="4846901" y="304826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100">
                <a:solidFill>
                  <a:srgbClr val="613620"/>
                </a:solidFill>
                <a:latin typeface="+mn-lt"/>
              </a:rPr>
              <a:t>Curabitur elementum posuere pretium. Quisque nibh dolor, dignissim ac dignissim ut</a:t>
            </a:r>
            <a:endParaRPr lang="en-US" altLang="zh-CN" sz="1100">
              <a:solidFill>
                <a:srgbClr val="613620"/>
              </a:solidFill>
              <a:latin typeface="+mn-lt"/>
            </a:endParaRPr>
          </a:p>
        </p:txBody>
      </p:sp>
      <p:sp>
        <p:nvSpPr>
          <p:cNvPr id="162" name="文本框 161"/>
          <p:cNvSpPr txBox="1"/>
          <p:nvPr/>
        </p:nvSpPr>
        <p:spPr>
          <a:xfrm>
            <a:off x="5222295" y="2808552"/>
            <a:ext cx="1195392" cy="276999"/>
          </a:xfrm>
          <a:prstGeom prst="rect">
            <a:avLst/>
          </a:prstGeom>
          <a:noFill/>
        </p:spPr>
        <p:txBody>
          <a:bodyPr wrap="none" rtlCol="0">
            <a:spAutoFit/>
          </a:bodyPr>
          <a:lstStyle/>
          <a:p>
            <a:pPr algn="ctr"/>
            <a:r>
              <a:rPr lang="da-DK" altLang="zh-CN" sz="1200" b="1">
                <a:solidFill>
                  <a:schemeClr val="accent2"/>
                </a:solidFill>
                <a:latin typeface="+mj-ea"/>
                <a:ea typeface="+mj-ea"/>
              </a:rPr>
              <a:t>Lorem ipsum</a:t>
            </a:r>
            <a:endParaRPr lang="zh-CN" altLang="en-US" sz="1200" b="1">
              <a:solidFill>
                <a:schemeClr val="accent2"/>
              </a:solidFill>
              <a:latin typeface="+mj-ea"/>
              <a:ea typeface="+mj-ea"/>
            </a:endParaRPr>
          </a:p>
        </p:txBody>
      </p:sp>
      <p:sp>
        <p:nvSpPr>
          <p:cNvPr id="163" name="Content Placeholder 2"/>
          <p:cNvSpPr txBox="1"/>
          <p:nvPr/>
        </p:nvSpPr>
        <p:spPr bwMode="auto">
          <a:xfrm>
            <a:off x="7036402" y="304826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100">
                <a:solidFill>
                  <a:srgbClr val="613620"/>
                </a:solidFill>
                <a:latin typeface="+mn-lt"/>
              </a:rPr>
              <a:t>Curabitur elementum posuere pretium. Quisque nibh dolor, dignissim ac dignissim ut</a:t>
            </a:r>
            <a:endParaRPr lang="en-US" altLang="zh-CN" sz="1100">
              <a:solidFill>
                <a:srgbClr val="613620"/>
              </a:solidFill>
              <a:latin typeface="+mn-lt"/>
            </a:endParaRPr>
          </a:p>
        </p:txBody>
      </p:sp>
      <p:sp>
        <p:nvSpPr>
          <p:cNvPr id="164" name="文本框 163"/>
          <p:cNvSpPr txBox="1"/>
          <p:nvPr/>
        </p:nvSpPr>
        <p:spPr>
          <a:xfrm>
            <a:off x="7411796" y="2808552"/>
            <a:ext cx="1195392" cy="276999"/>
          </a:xfrm>
          <a:prstGeom prst="rect">
            <a:avLst/>
          </a:prstGeom>
          <a:noFill/>
        </p:spPr>
        <p:txBody>
          <a:bodyPr wrap="none" rtlCol="0">
            <a:spAutoFit/>
          </a:bodyPr>
          <a:lstStyle/>
          <a:p>
            <a:pPr algn="ctr"/>
            <a:r>
              <a:rPr lang="da-DK" altLang="zh-CN" sz="1200" b="1">
                <a:solidFill>
                  <a:schemeClr val="accent4"/>
                </a:solidFill>
                <a:latin typeface="+mj-ea"/>
                <a:ea typeface="+mj-ea"/>
              </a:rPr>
              <a:t>Lorem ipsum</a:t>
            </a:r>
            <a:endParaRPr lang="zh-CN" altLang="en-US" sz="1200" b="1">
              <a:solidFill>
                <a:schemeClr val="accent4"/>
              </a:solidFill>
              <a:latin typeface="+mj-ea"/>
              <a:ea typeface="+mj-ea"/>
            </a:endParaRPr>
          </a:p>
        </p:txBody>
      </p:sp>
      <p:grpSp>
        <p:nvGrpSpPr>
          <p:cNvPr id="165" name="组合 164"/>
          <p:cNvGrpSpPr/>
          <p:nvPr/>
        </p:nvGrpSpPr>
        <p:grpSpPr>
          <a:xfrm>
            <a:off x="4036570" y="4476478"/>
            <a:ext cx="1070860" cy="321973"/>
            <a:chOff x="795579" y="2817616"/>
            <a:chExt cx="1070860" cy="321973"/>
          </a:xfrm>
        </p:grpSpPr>
        <p:sp>
          <p:nvSpPr>
            <p:cNvPr id="166" name="圆角矩形 165"/>
            <p:cNvSpPr/>
            <p:nvPr/>
          </p:nvSpPr>
          <p:spPr>
            <a:xfrm>
              <a:off x="795579" y="2817616"/>
              <a:ext cx="1070860" cy="321973"/>
            </a:xfrm>
            <a:prstGeom prst="roundRect">
              <a:avLst>
                <a:gd name="adj" fmla="val 50000"/>
              </a:avLst>
            </a:prstGeom>
            <a:solidFill>
              <a:srgbClr val="C51729"/>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7" name="文本框 19"/>
            <p:cNvSpPr txBox="1">
              <a:spLocks noChangeArrowheads="1"/>
            </p:cNvSpPr>
            <p:nvPr/>
          </p:nvSpPr>
          <p:spPr bwMode="auto">
            <a:xfrm>
              <a:off x="969371" y="2851644"/>
              <a:ext cx="72327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050" b="1" kern="0">
                  <a:solidFill>
                    <a:schemeClr val="bg1"/>
                  </a:solidFill>
                  <a:sym typeface="Arial" panose="020B0604020202020204" pitchFamily="34" charset="0"/>
                </a:rPr>
                <a:t>如何解决</a:t>
              </a:r>
              <a:endParaRPr kumimoji="0" lang="zh-CN" altLang="en-US" sz="1050" b="1" i="0" u="none" strike="noStrike" kern="0" cap="none" spc="0" normalizeH="0" baseline="0" noProof="0">
                <a:ln>
                  <a:noFill/>
                </a:ln>
                <a:solidFill>
                  <a:schemeClr val="bg1"/>
                </a:solidFill>
                <a:effectLst/>
                <a:uLnTx/>
                <a:uFillTx/>
                <a:sym typeface="Arial" panose="020B0604020202020204" pitchFamily="34" charset="0"/>
              </a:endParaRPr>
            </a:p>
          </p:txBody>
        </p:sp>
      </p:grpSp>
      <p:grpSp>
        <p:nvGrpSpPr>
          <p:cNvPr id="7" name="组合 6"/>
          <p:cNvGrpSpPr/>
          <p:nvPr/>
        </p:nvGrpSpPr>
        <p:grpSpPr>
          <a:xfrm>
            <a:off x="809098" y="1385705"/>
            <a:ext cx="1289090" cy="1289090"/>
            <a:chOff x="809098" y="1385705"/>
            <a:chExt cx="1289090" cy="1289090"/>
          </a:xfrm>
        </p:grpSpPr>
        <p:grpSp>
          <p:nvGrpSpPr>
            <p:cNvPr id="3" name="组合 2"/>
            <p:cNvGrpSpPr/>
            <p:nvPr/>
          </p:nvGrpSpPr>
          <p:grpSpPr>
            <a:xfrm>
              <a:off x="809098" y="1385705"/>
              <a:ext cx="1289090" cy="1289090"/>
              <a:chOff x="809098" y="1385706"/>
              <a:chExt cx="1289090" cy="1289090"/>
            </a:xfrm>
          </p:grpSpPr>
          <p:sp>
            <p:nvSpPr>
              <p:cNvPr id="152" name="椭圆 151"/>
              <p:cNvSpPr/>
              <p:nvPr/>
            </p:nvSpPr>
            <p:spPr>
              <a:xfrm>
                <a:off x="942855" y="1519465"/>
                <a:ext cx="1021576" cy="102157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sp>
            <p:nvSpPr>
              <p:cNvPr id="153" name="椭圆 152"/>
              <p:cNvSpPr/>
              <p:nvPr/>
            </p:nvSpPr>
            <p:spPr>
              <a:xfrm>
                <a:off x="809098" y="1385706"/>
                <a:ext cx="1289090" cy="1289090"/>
              </a:xfrm>
              <a:prstGeom prst="ellipse">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grpSp>
        <p:grpSp>
          <p:nvGrpSpPr>
            <p:cNvPr id="168" name="Group 3"/>
            <p:cNvGrpSpPr/>
            <p:nvPr/>
          </p:nvGrpSpPr>
          <p:grpSpPr>
            <a:xfrm>
              <a:off x="1257587" y="1834194"/>
              <a:ext cx="392113" cy="392113"/>
              <a:chOff x="3771900" y="2098675"/>
              <a:chExt cx="392113" cy="392113"/>
            </a:xfrm>
            <a:solidFill>
              <a:schemeClr val="bg1"/>
            </a:solidFill>
          </p:grpSpPr>
          <p:sp>
            <p:nvSpPr>
              <p:cNvPr id="169"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0"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1"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2"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3"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4"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grpSp>
        <p:nvGrpSpPr>
          <p:cNvPr id="17" name="组合 16"/>
          <p:cNvGrpSpPr/>
          <p:nvPr/>
        </p:nvGrpSpPr>
        <p:grpSpPr>
          <a:xfrm>
            <a:off x="7313237" y="1385705"/>
            <a:ext cx="1289090" cy="1289090"/>
            <a:chOff x="7313237" y="1385705"/>
            <a:chExt cx="1289090" cy="1289090"/>
          </a:xfrm>
        </p:grpSpPr>
        <p:grpSp>
          <p:nvGrpSpPr>
            <p:cNvPr id="6" name="组合 5"/>
            <p:cNvGrpSpPr/>
            <p:nvPr/>
          </p:nvGrpSpPr>
          <p:grpSpPr>
            <a:xfrm>
              <a:off x="7313237" y="1385705"/>
              <a:ext cx="1289090" cy="1289090"/>
              <a:chOff x="7313237" y="1385708"/>
              <a:chExt cx="1289090" cy="1289090"/>
            </a:xfrm>
          </p:grpSpPr>
          <p:sp>
            <p:nvSpPr>
              <p:cNvPr id="133" name="椭圆 132"/>
              <p:cNvSpPr/>
              <p:nvPr/>
            </p:nvSpPr>
            <p:spPr>
              <a:xfrm>
                <a:off x="7446994" y="1519465"/>
                <a:ext cx="1021576" cy="1021576"/>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sp>
            <p:nvSpPr>
              <p:cNvPr id="134" name="椭圆 133"/>
              <p:cNvSpPr/>
              <p:nvPr/>
            </p:nvSpPr>
            <p:spPr>
              <a:xfrm>
                <a:off x="7313237" y="1385708"/>
                <a:ext cx="1289090" cy="1289090"/>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grpSp>
        <p:sp>
          <p:nvSpPr>
            <p:cNvPr id="175" name="Freeform 200"/>
            <p:cNvSpPr>
              <a:spLocks noEditPoints="1"/>
            </p:cNvSpPr>
            <p:nvPr/>
          </p:nvSpPr>
          <p:spPr bwMode="auto">
            <a:xfrm>
              <a:off x="7747439" y="1839750"/>
              <a:ext cx="420687" cy="395287"/>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nvGrpSpPr>
          <p:cNvPr id="8" name="组合 7"/>
          <p:cNvGrpSpPr/>
          <p:nvPr/>
        </p:nvGrpSpPr>
        <p:grpSpPr>
          <a:xfrm>
            <a:off x="2977144" y="1385705"/>
            <a:ext cx="1289090" cy="1289090"/>
            <a:chOff x="2977144" y="1385705"/>
            <a:chExt cx="1289090" cy="1289090"/>
          </a:xfrm>
        </p:grpSpPr>
        <p:grpSp>
          <p:nvGrpSpPr>
            <p:cNvPr id="4" name="组合 3"/>
            <p:cNvGrpSpPr/>
            <p:nvPr/>
          </p:nvGrpSpPr>
          <p:grpSpPr>
            <a:xfrm>
              <a:off x="2977144" y="1385705"/>
              <a:ext cx="1289090" cy="1289090"/>
              <a:chOff x="2994311" y="1385705"/>
              <a:chExt cx="1289090" cy="1289090"/>
            </a:xfrm>
          </p:grpSpPr>
          <p:sp>
            <p:nvSpPr>
              <p:cNvPr id="146" name="椭圆 145"/>
              <p:cNvSpPr/>
              <p:nvPr/>
            </p:nvSpPr>
            <p:spPr>
              <a:xfrm>
                <a:off x="3128068" y="1519462"/>
                <a:ext cx="1021576" cy="1021576"/>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sp>
            <p:nvSpPr>
              <p:cNvPr id="147" name="椭圆 146"/>
              <p:cNvSpPr/>
              <p:nvPr/>
            </p:nvSpPr>
            <p:spPr>
              <a:xfrm>
                <a:off x="2994311" y="1385705"/>
                <a:ext cx="1289090" cy="1289090"/>
              </a:xfrm>
              <a:prstGeom prst="ellipse">
                <a:avLst/>
              </a:prstGeom>
              <a:no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grpSp>
        <p:grpSp>
          <p:nvGrpSpPr>
            <p:cNvPr id="176" name="Group 245"/>
            <p:cNvGrpSpPr/>
            <p:nvPr/>
          </p:nvGrpSpPr>
          <p:grpSpPr>
            <a:xfrm>
              <a:off x="3412380" y="1813112"/>
              <a:ext cx="446087" cy="414338"/>
              <a:chOff x="3767138" y="6329363"/>
              <a:chExt cx="446087" cy="414338"/>
            </a:xfrm>
            <a:solidFill>
              <a:schemeClr val="bg1"/>
            </a:solidFill>
          </p:grpSpPr>
          <p:sp>
            <p:nvSpPr>
              <p:cNvPr id="177"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8"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79"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0"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1"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2"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3"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grpSp>
        <p:nvGrpSpPr>
          <p:cNvPr id="9" name="组合 8"/>
          <p:cNvGrpSpPr/>
          <p:nvPr/>
        </p:nvGrpSpPr>
        <p:grpSpPr>
          <a:xfrm>
            <a:off x="5145190" y="1385705"/>
            <a:ext cx="1289090" cy="1289090"/>
            <a:chOff x="5145190" y="1385705"/>
            <a:chExt cx="1289090" cy="1289090"/>
          </a:xfrm>
        </p:grpSpPr>
        <p:grpSp>
          <p:nvGrpSpPr>
            <p:cNvPr id="5" name="组合 4"/>
            <p:cNvGrpSpPr/>
            <p:nvPr/>
          </p:nvGrpSpPr>
          <p:grpSpPr>
            <a:xfrm>
              <a:off x="5145190" y="1385705"/>
              <a:ext cx="1289090" cy="1289090"/>
              <a:chOff x="5164381" y="1385708"/>
              <a:chExt cx="1289090" cy="1289090"/>
            </a:xfrm>
          </p:grpSpPr>
          <p:sp>
            <p:nvSpPr>
              <p:cNvPr id="123" name="椭圆 122"/>
              <p:cNvSpPr/>
              <p:nvPr/>
            </p:nvSpPr>
            <p:spPr>
              <a:xfrm>
                <a:off x="5298138" y="1519465"/>
                <a:ext cx="1021576" cy="1021576"/>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sp>
            <p:nvSpPr>
              <p:cNvPr id="124" name="椭圆 123"/>
              <p:cNvSpPr/>
              <p:nvPr/>
            </p:nvSpPr>
            <p:spPr>
              <a:xfrm>
                <a:off x="5164381" y="1385708"/>
                <a:ext cx="1289090" cy="1289090"/>
              </a:xfrm>
              <a:prstGeom prst="ellipse">
                <a:avLst/>
              </a:prstGeom>
              <a:noFill/>
              <a:ln w="127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grpSp>
        <p:grpSp>
          <p:nvGrpSpPr>
            <p:cNvPr id="184" name="Group 259"/>
            <p:cNvGrpSpPr/>
            <p:nvPr/>
          </p:nvGrpSpPr>
          <p:grpSpPr>
            <a:xfrm>
              <a:off x="5595266" y="1807206"/>
              <a:ext cx="388938" cy="446088"/>
              <a:chOff x="4638675" y="4654550"/>
              <a:chExt cx="388938" cy="446088"/>
            </a:xfrm>
            <a:solidFill>
              <a:schemeClr val="bg1"/>
            </a:solidFill>
          </p:grpSpPr>
          <p:sp>
            <p:nvSpPr>
              <p:cNvPr id="185"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6"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sp>
            <p:nvSpPr>
              <p:cNvPr id="187"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a:endParaRPr>
              </a:p>
            </p:txBody>
          </p:sp>
        </p:grpSp>
      </p:grpSp>
    </p:spTree>
  </p:cSld>
  <p:clrMapOvr>
    <a:masterClrMapping/>
  </p:clrMapOvr>
  <p:transition spd="slow" advTm="0">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2" name="Freeform 5"/>
          <p:cNvSpPr>
            <a:spLocks noEditPoints="1"/>
          </p:cNvSpPr>
          <p:nvPr/>
        </p:nvSpPr>
        <p:spPr bwMode="auto">
          <a:xfrm>
            <a:off x="3265648" y="1460993"/>
            <a:ext cx="2739764" cy="2736922"/>
          </a:xfrm>
          <a:custGeom>
            <a:avLst/>
            <a:gdLst>
              <a:gd name="T0" fmla="*/ 870 w 935"/>
              <a:gd name="T1" fmla="*/ 608 h 935"/>
              <a:gd name="T2" fmla="*/ 870 w 935"/>
              <a:gd name="T3" fmla="*/ 608 h 935"/>
              <a:gd name="T4" fmla="*/ 806 w 935"/>
              <a:gd name="T5" fmla="*/ 468 h 935"/>
              <a:gd name="T6" fmla="*/ 870 w 935"/>
              <a:gd name="T7" fmla="*/ 327 h 935"/>
              <a:gd name="T8" fmla="*/ 870 w 935"/>
              <a:gd name="T9" fmla="*/ 327 h 935"/>
              <a:gd name="T10" fmla="*/ 935 w 935"/>
              <a:gd name="T11" fmla="*/ 186 h 935"/>
              <a:gd name="T12" fmla="*/ 750 w 935"/>
              <a:gd name="T13" fmla="*/ 0 h 935"/>
              <a:gd name="T14" fmla="*/ 608 w 935"/>
              <a:gd name="T15" fmla="*/ 65 h 935"/>
              <a:gd name="T16" fmla="*/ 608 w 935"/>
              <a:gd name="T17" fmla="*/ 65 h 935"/>
              <a:gd name="T18" fmla="*/ 468 w 935"/>
              <a:gd name="T19" fmla="*/ 129 h 935"/>
              <a:gd name="T20" fmla="*/ 328 w 935"/>
              <a:gd name="T21" fmla="*/ 65 h 935"/>
              <a:gd name="T22" fmla="*/ 328 w 935"/>
              <a:gd name="T23" fmla="*/ 65 h 935"/>
              <a:gd name="T24" fmla="*/ 186 w 935"/>
              <a:gd name="T25" fmla="*/ 0 h 935"/>
              <a:gd name="T26" fmla="*/ 0 w 935"/>
              <a:gd name="T27" fmla="*/ 186 h 935"/>
              <a:gd name="T28" fmla="*/ 66 w 935"/>
              <a:gd name="T29" fmla="*/ 327 h 935"/>
              <a:gd name="T30" fmla="*/ 66 w 935"/>
              <a:gd name="T31" fmla="*/ 327 h 935"/>
              <a:gd name="T32" fmla="*/ 130 w 935"/>
              <a:gd name="T33" fmla="*/ 468 h 935"/>
              <a:gd name="T34" fmla="*/ 66 w 935"/>
              <a:gd name="T35" fmla="*/ 608 h 935"/>
              <a:gd name="T36" fmla="*/ 66 w 935"/>
              <a:gd name="T37" fmla="*/ 608 h 935"/>
              <a:gd name="T38" fmla="*/ 0 w 935"/>
              <a:gd name="T39" fmla="*/ 749 h 935"/>
              <a:gd name="T40" fmla="*/ 186 w 935"/>
              <a:gd name="T41" fmla="*/ 935 h 935"/>
              <a:gd name="T42" fmla="*/ 328 w 935"/>
              <a:gd name="T43" fmla="*/ 870 h 935"/>
              <a:gd name="T44" fmla="*/ 328 w 935"/>
              <a:gd name="T45" fmla="*/ 870 h 935"/>
              <a:gd name="T46" fmla="*/ 468 w 935"/>
              <a:gd name="T47" fmla="*/ 806 h 935"/>
              <a:gd name="T48" fmla="*/ 608 w 935"/>
              <a:gd name="T49" fmla="*/ 870 h 935"/>
              <a:gd name="T50" fmla="*/ 608 w 935"/>
              <a:gd name="T51" fmla="*/ 870 h 935"/>
              <a:gd name="T52" fmla="*/ 750 w 935"/>
              <a:gd name="T53" fmla="*/ 935 h 935"/>
              <a:gd name="T54" fmla="*/ 935 w 935"/>
              <a:gd name="T55" fmla="*/ 749 h 935"/>
              <a:gd name="T56" fmla="*/ 870 w 935"/>
              <a:gd name="T57" fmla="*/ 608 h 935"/>
              <a:gd name="T58" fmla="*/ 468 w 935"/>
              <a:gd name="T59" fmla="*/ 681 h 935"/>
              <a:gd name="T60" fmla="*/ 255 w 935"/>
              <a:gd name="T61" fmla="*/ 468 h 935"/>
              <a:gd name="T62" fmla="*/ 468 w 935"/>
              <a:gd name="T63" fmla="*/ 255 h 935"/>
              <a:gd name="T64" fmla="*/ 681 w 935"/>
              <a:gd name="T65" fmla="*/ 468 h 935"/>
              <a:gd name="T66" fmla="*/ 468 w 935"/>
              <a:gd name="T67" fmla="*/ 68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bg1">
              <a:lumMod val="8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10" name="标题 9"/>
          <p:cNvSpPr>
            <a:spLocks noGrp="1"/>
          </p:cNvSpPr>
          <p:nvPr>
            <p:ph type="title"/>
          </p:nvPr>
        </p:nvSpPr>
        <p:spPr>
          <a:xfrm>
            <a:off x="450958" y="274636"/>
            <a:ext cx="1556518" cy="355983"/>
          </a:xfrm>
        </p:spPr>
        <p:txBody>
          <a:bodyPr/>
          <a:lstStyle/>
          <a:p>
            <a:r>
              <a:rPr lang="en-US" altLang="zh-CN"/>
              <a:t>2.5 </a:t>
            </a:r>
            <a:r>
              <a:rPr lang="zh-CN" altLang="en-US"/>
              <a:t>如何解决</a:t>
            </a:r>
            <a:endParaRPr lang="zh-CN" altLang="en-US"/>
          </a:p>
        </p:txBody>
      </p:sp>
      <p:grpSp>
        <p:nvGrpSpPr>
          <p:cNvPr id="40" name="组合 39"/>
          <p:cNvGrpSpPr/>
          <p:nvPr/>
        </p:nvGrpSpPr>
        <p:grpSpPr>
          <a:xfrm>
            <a:off x="5030966" y="1590351"/>
            <a:ext cx="794362" cy="790098"/>
            <a:chOff x="5039894" y="1650916"/>
            <a:chExt cx="887413" cy="882650"/>
          </a:xfrm>
        </p:grpSpPr>
        <p:sp>
          <p:nvSpPr>
            <p:cNvPr id="41" name="Oval 8"/>
            <p:cNvSpPr>
              <a:spLocks noChangeArrowheads="1"/>
            </p:cNvSpPr>
            <p:nvPr/>
          </p:nvSpPr>
          <p:spPr bwMode="auto">
            <a:xfrm>
              <a:off x="5039894" y="1650916"/>
              <a:ext cx="887413" cy="882650"/>
            </a:xfrm>
            <a:prstGeom prst="ellipse">
              <a:avLst/>
            </a:prstGeom>
            <a:solidFill>
              <a:schemeClr val="accent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42" name="AutoShape 4"/>
            <p:cNvSpPr/>
            <p:nvPr/>
          </p:nvSpPr>
          <p:spPr bwMode="auto">
            <a:xfrm>
              <a:off x="5309768" y="1917616"/>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52" name="组合 51"/>
          <p:cNvGrpSpPr/>
          <p:nvPr/>
        </p:nvGrpSpPr>
        <p:grpSpPr>
          <a:xfrm>
            <a:off x="5030966" y="3238757"/>
            <a:ext cx="794362" cy="792940"/>
            <a:chOff x="5039894" y="3492416"/>
            <a:chExt cx="887413" cy="885825"/>
          </a:xfrm>
        </p:grpSpPr>
        <p:sp>
          <p:nvSpPr>
            <p:cNvPr id="60" name="Oval 6"/>
            <p:cNvSpPr>
              <a:spLocks noChangeArrowheads="1"/>
            </p:cNvSpPr>
            <p:nvPr/>
          </p:nvSpPr>
          <p:spPr bwMode="auto">
            <a:xfrm>
              <a:off x="5039894" y="3492416"/>
              <a:ext cx="887413" cy="885825"/>
            </a:xfrm>
            <a:prstGeom prst="ellipse">
              <a:avLst/>
            </a:prstGeom>
            <a:solidFill>
              <a:schemeClr val="accent3"/>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nvGrpSpPr>
            <p:cNvPr id="61" name="组合 60"/>
            <p:cNvGrpSpPr/>
            <p:nvPr/>
          </p:nvGrpSpPr>
          <p:grpSpPr>
            <a:xfrm>
              <a:off x="5304213" y="3789278"/>
              <a:ext cx="358775" cy="292100"/>
              <a:chOff x="7550150" y="3613150"/>
              <a:chExt cx="358775" cy="292100"/>
            </a:xfrm>
          </p:grpSpPr>
          <p:sp>
            <p:nvSpPr>
              <p:cNvPr id="62"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3"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grpSp>
        <p:nvGrpSpPr>
          <p:cNvPr id="64" name="组合 63"/>
          <p:cNvGrpSpPr/>
          <p:nvPr/>
        </p:nvGrpSpPr>
        <p:grpSpPr>
          <a:xfrm>
            <a:off x="3381140" y="3238757"/>
            <a:ext cx="791519" cy="792940"/>
            <a:chOff x="3196807" y="3492416"/>
            <a:chExt cx="884237" cy="885825"/>
          </a:xfrm>
        </p:grpSpPr>
        <p:sp>
          <p:nvSpPr>
            <p:cNvPr id="65" name="Oval 9"/>
            <p:cNvSpPr>
              <a:spLocks noChangeArrowheads="1"/>
            </p:cNvSpPr>
            <p:nvPr/>
          </p:nvSpPr>
          <p:spPr bwMode="auto">
            <a:xfrm>
              <a:off x="3196807" y="3492416"/>
              <a:ext cx="884237" cy="885825"/>
            </a:xfrm>
            <a:prstGeom prst="ellipse">
              <a:avLst/>
            </a:pr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sp>
          <p:nvSpPr>
            <p:cNvPr id="66" name="AutoShape 28"/>
            <p:cNvSpPr/>
            <p:nvPr/>
          </p:nvSpPr>
          <p:spPr bwMode="auto">
            <a:xfrm>
              <a:off x="3458744" y="3754801"/>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67" name="组合 66"/>
          <p:cNvGrpSpPr/>
          <p:nvPr/>
        </p:nvGrpSpPr>
        <p:grpSpPr>
          <a:xfrm>
            <a:off x="3381140" y="1590351"/>
            <a:ext cx="791519" cy="790098"/>
            <a:chOff x="3196807" y="1650916"/>
            <a:chExt cx="884237" cy="882650"/>
          </a:xfrm>
        </p:grpSpPr>
        <p:sp>
          <p:nvSpPr>
            <p:cNvPr id="68" name="Oval 7"/>
            <p:cNvSpPr>
              <a:spLocks noChangeArrowheads="1"/>
            </p:cNvSpPr>
            <p:nvPr/>
          </p:nvSpPr>
          <p:spPr bwMode="auto">
            <a:xfrm>
              <a:off x="3196807" y="1650916"/>
              <a:ext cx="884237" cy="882650"/>
            </a:xfrm>
            <a:prstGeom prst="ellipse">
              <a:avLst/>
            </a:prstGeom>
            <a:solidFill>
              <a:schemeClr val="accent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endParaRPr>
            </a:p>
          </p:txBody>
        </p:sp>
        <p:grpSp>
          <p:nvGrpSpPr>
            <p:cNvPr id="69" name="Group 112"/>
            <p:cNvGrpSpPr/>
            <p:nvPr/>
          </p:nvGrpSpPr>
          <p:grpSpPr>
            <a:xfrm>
              <a:off x="3459036" y="1926201"/>
              <a:ext cx="359779" cy="337063"/>
              <a:chOff x="5368132" y="3540125"/>
              <a:chExt cx="465138" cy="435769"/>
            </a:xfrm>
            <a:solidFill>
              <a:sysClr val="window" lastClr="FFFFFF"/>
            </a:solidFill>
          </p:grpSpPr>
          <p:sp>
            <p:nvSpPr>
              <p:cNvPr id="7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7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sp>
        <p:nvSpPr>
          <p:cNvPr id="73" name="矩形 72"/>
          <p:cNvSpPr/>
          <p:nvPr/>
        </p:nvSpPr>
        <p:spPr>
          <a:xfrm>
            <a:off x="6059627" y="1876890"/>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4" name="文本框 73"/>
          <p:cNvSpPr txBox="1"/>
          <p:nvPr/>
        </p:nvSpPr>
        <p:spPr>
          <a:xfrm>
            <a:off x="6046081" y="1680805"/>
            <a:ext cx="987771" cy="307777"/>
          </a:xfrm>
          <a:prstGeom prst="rect">
            <a:avLst/>
          </a:prstGeom>
          <a:noFill/>
        </p:spPr>
        <p:txBody>
          <a:bodyPr wrap="none" rtlCol="0">
            <a:spAutoFit/>
          </a:bodyPr>
          <a:lstStyle/>
          <a:p>
            <a:r>
              <a:rPr lang="en-US" altLang="zh-CN" sz="1400" b="1">
                <a:solidFill>
                  <a:srgbClr val="2E5660"/>
                </a:solidFill>
                <a:latin typeface="微软雅黑" panose="020B0503020204020204" charset="-122"/>
                <a:ea typeface="微软雅黑" panose="020B0503020204020204" charset="-122"/>
              </a:rPr>
              <a:t>Methods</a:t>
            </a:r>
            <a:endParaRPr lang="zh-CN" altLang="en-US" sz="1400" b="1">
              <a:solidFill>
                <a:srgbClr val="2E5660"/>
              </a:solidFill>
              <a:latin typeface="微软雅黑" panose="020B0503020204020204" charset="-122"/>
              <a:ea typeface="微软雅黑" panose="020B0503020204020204" charset="-122"/>
            </a:endParaRPr>
          </a:p>
        </p:txBody>
      </p:sp>
      <p:sp>
        <p:nvSpPr>
          <p:cNvPr id="75" name="矩形 74"/>
          <p:cNvSpPr/>
          <p:nvPr/>
        </p:nvSpPr>
        <p:spPr>
          <a:xfrm>
            <a:off x="6073173" y="3373547"/>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6" name="文本框 75"/>
          <p:cNvSpPr txBox="1"/>
          <p:nvPr/>
        </p:nvSpPr>
        <p:spPr>
          <a:xfrm>
            <a:off x="6059627" y="3177462"/>
            <a:ext cx="987771" cy="307777"/>
          </a:xfrm>
          <a:prstGeom prst="rect">
            <a:avLst/>
          </a:prstGeom>
          <a:noFill/>
        </p:spPr>
        <p:txBody>
          <a:bodyPr wrap="none" rtlCol="0">
            <a:spAutoFit/>
          </a:bodyPr>
          <a:lstStyle/>
          <a:p>
            <a:r>
              <a:rPr lang="en-US" altLang="zh-CN" sz="1400" b="1">
                <a:solidFill>
                  <a:srgbClr val="613620"/>
                </a:solidFill>
                <a:latin typeface="微软雅黑" panose="020B0503020204020204" charset="-122"/>
                <a:ea typeface="微软雅黑" panose="020B0503020204020204" charset="-122"/>
              </a:rPr>
              <a:t>Methods</a:t>
            </a:r>
            <a:endParaRPr lang="zh-CN" altLang="en-US" sz="1400" b="1">
              <a:solidFill>
                <a:srgbClr val="613620"/>
              </a:solidFill>
              <a:latin typeface="微软雅黑" panose="020B0503020204020204" charset="-122"/>
              <a:ea typeface="微软雅黑" panose="020B0503020204020204" charset="-122"/>
            </a:endParaRPr>
          </a:p>
        </p:txBody>
      </p:sp>
      <p:sp>
        <p:nvSpPr>
          <p:cNvPr id="78" name="矩形 77"/>
          <p:cNvSpPr/>
          <p:nvPr/>
        </p:nvSpPr>
        <p:spPr>
          <a:xfrm>
            <a:off x="1067556" y="1742100"/>
            <a:ext cx="2105356"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9" name="文本框 78"/>
          <p:cNvSpPr txBox="1"/>
          <p:nvPr/>
        </p:nvSpPr>
        <p:spPr>
          <a:xfrm>
            <a:off x="2185141" y="1546015"/>
            <a:ext cx="987771" cy="307777"/>
          </a:xfrm>
          <a:prstGeom prst="rect">
            <a:avLst/>
          </a:prstGeom>
          <a:noFill/>
        </p:spPr>
        <p:txBody>
          <a:bodyPr wrap="none" rtlCol="0">
            <a:spAutoFit/>
          </a:bodyPr>
          <a:lstStyle/>
          <a:p>
            <a:pPr algn="r"/>
            <a:r>
              <a:rPr lang="en-US" altLang="zh-CN" sz="1400" b="1">
                <a:solidFill>
                  <a:srgbClr val="C51729"/>
                </a:solidFill>
                <a:latin typeface="微软雅黑" panose="020B0503020204020204" charset="-122"/>
                <a:ea typeface="微软雅黑" panose="020B0503020204020204" charset="-122"/>
              </a:rPr>
              <a:t>Methods</a:t>
            </a:r>
            <a:endParaRPr lang="zh-CN" altLang="en-US" sz="1400" b="1">
              <a:solidFill>
                <a:srgbClr val="C51729"/>
              </a:solidFill>
              <a:latin typeface="微软雅黑" panose="020B0503020204020204" charset="-122"/>
              <a:ea typeface="微软雅黑" panose="020B0503020204020204" charset="-122"/>
            </a:endParaRPr>
          </a:p>
        </p:txBody>
      </p:sp>
      <p:sp>
        <p:nvSpPr>
          <p:cNvPr id="88" name="矩形 87"/>
          <p:cNvSpPr/>
          <p:nvPr/>
        </p:nvSpPr>
        <p:spPr>
          <a:xfrm>
            <a:off x="1067556" y="3238757"/>
            <a:ext cx="2105356"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89" name="文本框 88"/>
          <p:cNvSpPr txBox="1"/>
          <p:nvPr/>
        </p:nvSpPr>
        <p:spPr>
          <a:xfrm>
            <a:off x="2185141" y="3042672"/>
            <a:ext cx="987771" cy="307777"/>
          </a:xfrm>
          <a:prstGeom prst="rect">
            <a:avLst/>
          </a:prstGeom>
          <a:noFill/>
        </p:spPr>
        <p:txBody>
          <a:bodyPr wrap="none" rtlCol="0">
            <a:spAutoFit/>
          </a:bodyPr>
          <a:lstStyle/>
          <a:p>
            <a:pPr algn="r"/>
            <a:r>
              <a:rPr lang="en-US" altLang="zh-CN" sz="1400" b="1">
                <a:solidFill>
                  <a:srgbClr val="CAA884"/>
                </a:solidFill>
                <a:latin typeface="微软雅黑" panose="020B0503020204020204" charset="-122"/>
                <a:ea typeface="微软雅黑" panose="020B0503020204020204" charset="-122"/>
              </a:rPr>
              <a:t>Methods</a:t>
            </a:r>
            <a:endParaRPr lang="zh-CN" altLang="en-US" sz="1400" b="1">
              <a:solidFill>
                <a:srgbClr val="CAA884"/>
              </a:solidFill>
              <a:latin typeface="微软雅黑" panose="020B0503020204020204" charset="-122"/>
              <a:ea typeface="微软雅黑" panose="020B0503020204020204" charset="-122"/>
            </a:endParaRPr>
          </a:p>
        </p:txBody>
      </p:sp>
      <p:sp>
        <p:nvSpPr>
          <p:cNvPr id="90" name="椭圆 89"/>
          <p:cNvSpPr/>
          <p:nvPr/>
        </p:nvSpPr>
        <p:spPr>
          <a:xfrm>
            <a:off x="4172659" y="2324220"/>
            <a:ext cx="970767" cy="970767"/>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7" name="文本框 96"/>
          <p:cNvSpPr txBox="1"/>
          <p:nvPr/>
        </p:nvSpPr>
        <p:spPr>
          <a:xfrm>
            <a:off x="4146619" y="2680959"/>
            <a:ext cx="1022845" cy="307777"/>
          </a:xfrm>
          <a:prstGeom prst="rect">
            <a:avLst/>
          </a:prstGeom>
          <a:noFill/>
        </p:spPr>
        <p:txBody>
          <a:bodyPr wrap="none" rtlCol="0">
            <a:spAutoFit/>
          </a:bodyPr>
          <a:lstStyle/>
          <a:p>
            <a:pPr algn="r"/>
            <a:r>
              <a:rPr lang="en-US" altLang="zh-CN" sz="1400" b="1">
                <a:solidFill>
                  <a:srgbClr val="C51729"/>
                </a:solidFill>
                <a:latin typeface="微软雅黑" panose="020B0503020204020204" charset="-122"/>
                <a:ea typeface="微软雅黑" panose="020B0503020204020204" charset="-122"/>
              </a:rPr>
              <a:t>METHOD</a:t>
            </a:r>
            <a:endParaRPr lang="zh-CN" altLang="en-US" sz="1400" b="1">
              <a:solidFill>
                <a:srgbClr val="C51729"/>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14:window dir="ver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957" y="274636"/>
            <a:ext cx="1892747" cy="355983"/>
          </a:xfrm>
        </p:spPr>
        <p:txBody>
          <a:bodyPr/>
          <a:lstStyle/>
          <a:p>
            <a:r>
              <a:rPr lang="en-US" altLang="zh-CN"/>
              <a:t>2.6 </a:t>
            </a:r>
            <a:r>
              <a:rPr lang="zh-CN" altLang="en-US"/>
              <a:t>竞争对手分析</a:t>
            </a:r>
            <a:endParaRPr lang="zh-CN" altLang="en-US"/>
          </a:p>
        </p:txBody>
      </p:sp>
      <p:sp>
        <p:nvSpPr>
          <p:cNvPr id="77" name="矩形 76"/>
          <p:cNvSpPr/>
          <p:nvPr/>
        </p:nvSpPr>
        <p:spPr>
          <a:xfrm rot="2700000">
            <a:off x="4068763" y="1625600"/>
            <a:ext cx="1006475" cy="1006475"/>
          </a:xfrm>
          <a:prstGeom prst="rect">
            <a:avLst/>
          </a:prstGeom>
          <a:solidFill>
            <a:srgbClr val="C51729"/>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a:ea typeface="微软雅黑 Light"/>
              <a:cs typeface="+mn-cs"/>
            </a:endParaRPr>
          </a:p>
        </p:txBody>
      </p:sp>
      <p:sp>
        <p:nvSpPr>
          <p:cNvPr id="78" name="矩形 77"/>
          <p:cNvSpPr/>
          <p:nvPr/>
        </p:nvSpPr>
        <p:spPr>
          <a:xfrm rot="2700000">
            <a:off x="3316288" y="2378075"/>
            <a:ext cx="1006475" cy="1006475"/>
          </a:xfrm>
          <a:prstGeom prst="rect">
            <a:avLst/>
          </a:prstGeom>
          <a:solidFill>
            <a:schemeClr val="accent2"/>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a:ea typeface="微软雅黑 Light"/>
              <a:cs typeface="+mn-cs"/>
            </a:endParaRPr>
          </a:p>
        </p:txBody>
      </p:sp>
      <p:sp>
        <p:nvSpPr>
          <p:cNvPr id="79" name="矩形 78"/>
          <p:cNvSpPr/>
          <p:nvPr/>
        </p:nvSpPr>
        <p:spPr>
          <a:xfrm rot="2700000">
            <a:off x="4837113" y="2378075"/>
            <a:ext cx="1006475" cy="1006475"/>
          </a:xfrm>
          <a:prstGeom prst="rect">
            <a:avLst/>
          </a:prstGeom>
          <a:solidFill>
            <a:schemeClr val="accent3"/>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a:ea typeface="微软雅黑 Light"/>
              <a:cs typeface="+mn-cs"/>
            </a:endParaRPr>
          </a:p>
        </p:txBody>
      </p:sp>
      <p:sp>
        <p:nvSpPr>
          <p:cNvPr id="80" name="矩形 79"/>
          <p:cNvSpPr/>
          <p:nvPr/>
        </p:nvSpPr>
        <p:spPr>
          <a:xfrm rot="2700000">
            <a:off x="4069557" y="3131344"/>
            <a:ext cx="1004887" cy="1006475"/>
          </a:xfrm>
          <a:prstGeom prst="rect">
            <a:avLst/>
          </a:prstGeom>
          <a:solidFill>
            <a:schemeClr val="accent4"/>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a:ea typeface="微软雅黑 Light"/>
              <a:cs typeface="+mn-cs"/>
            </a:endParaRPr>
          </a:p>
        </p:txBody>
      </p:sp>
      <p:sp>
        <p:nvSpPr>
          <p:cNvPr id="81" name="矩形 80"/>
          <p:cNvSpPr/>
          <p:nvPr/>
        </p:nvSpPr>
        <p:spPr>
          <a:xfrm>
            <a:off x="6035675" y="1917700"/>
            <a:ext cx="2193925"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82" name="矩形 81"/>
          <p:cNvSpPr/>
          <p:nvPr/>
        </p:nvSpPr>
        <p:spPr>
          <a:xfrm>
            <a:off x="6021388" y="1689100"/>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613620"/>
                </a:solidFill>
                <a:effectLst/>
                <a:uLnTx/>
                <a:uFillTx/>
                <a:latin typeface="+mj-ea"/>
                <a:ea typeface="+mj-ea"/>
              </a:rPr>
              <a:t>对手</a:t>
            </a:r>
            <a:r>
              <a:rPr kumimoji="0" lang="en-US" altLang="zh-CN" sz="1400" b="1" i="0" u="none" strike="noStrike" kern="0" cap="none" spc="0" normalizeH="0" baseline="0" noProof="0">
                <a:ln>
                  <a:noFill/>
                </a:ln>
                <a:solidFill>
                  <a:srgbClr val="613620"/>
                </a:solidFill>
                <a:effectLst/>
                <a:uLnTx/>
                <a:uFillTx/>
                <a:latin typeface="+mj-ea"/>
                <a:ea typeface="+mj-ea"/>
              </a:rPr>
              <a:t>3</a:t>
            </a:r>
            <a:endParaRPr kumimoji="0" lang="zh-CN" altLang="en-US" sz="1100" b="1" i="0" u="none" strike="noStrike" kern="0" cap="none" spc="0" normalizeH="0" baseline="0" noProof="0">
              <a:ln>
                <a:noFill/>
              </a:ln>
              <a:solidFill>
                <a:srgbClr val="613620"/>
              </a:solidFill>
              <a:effectLst/>
              <a:uLnTx/>
              <a:uFillTx/>
              <a:latin typeface="+mj-ea"/>
              <a:ea typeface="+mj-ea"/>
            </a:endParaRPr>
          </a:p>
        </p:txBody>
      </p:sp>
      <p:sp>
        <p:nvSpPr>
          <p:cNvPr id="83" name="矩形 82"/>
          <p:cNvSpPr/>
          <p:nvPr/>
        </p:nvSpPr>
        <p:spPr>
          <a:xfrm>
            <a:off x="6067425" y="3643313"/>
            <a:ext cx="2192338"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84" name="矩形 83"/>
          <p:cNvSpPr/>
          <p:nvPr/>
        </p:nvSpPr>
        <p:spPr>
          <a:xfrm>
            <a:off x="6051550" y="3414713"/>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CAA884"/>
                </a:solidFill>
                <a:effectLst/>
                <a:uLnTx/>
                <a:uFillTx/>
                <a:latin typeface="+mj-ea"/>
                <a:ea typeface="+mj-ea"/>
              </a:rPr>
              <a:t>对手</a:t>
            </a:r>
            <a:r>
              <a:rPr kumimoji="0" lang="en-US" altLang="zh-CN" sz="1400" b="1" i="0" u="none" strike="noStrike" kern="0" cap="none" spc="0" normalizeH="0" baseline="0" noProof="0">
                <a:ln>
                  <a:noFill/>
                </a:ln>
                <a:solidFill>
                  <a:srgbClr val="CAA884"/>
                </a:solidFill>
                <a:effectLst/>
                <a:uLnTx/>
                <a:uFillTx/>
                <a:latin typeface="+mj-ea"/>
                <a:ea typeface="+mj-ea"/>
              </a:rPr>
              <a:t>4</a:t>
            </a:r>
            <a:endParaRPr kumimoji="0" lang="zh-CN" altLang="en-US" sz="1100" b="1" i="0" u="none" strike="noStrike" kern="0" cap="none" spc="0" normalizeH="0" baseline="0" noProof="0">
              <a:ln>
                <a:noFill/>
              </a:ln>
              <a:solidFill>
                <a:srgbClr val="CAA884"/>
              </a:solidFill>
              <a:effectLst/>
              <a:uLnTx/>
              <a:uFillTx/>
              <a:latin typeface="+mj-ea"/>
              <a:ea typeface="+mj-ea"/>
            </a:endParaRPr>
          </a:p>
        </p:txBody>
      </p:sp>
      <p:sp>
        <p:nvSpPr>
          <p:cNvPr id="85" name="矩形 84"/>
          <p:cNvSpPr/>
          <p:nvPr/>
        </p:nvSpPr>
        <p:spPr>
          <a:xfrm>
            <a:off x="854075" y="1917700"/>
            <a:ext cx="2171700" cy="819455"/>
          </a:xfrm>
          <a:prstGeom prst="rect">
            <a:avLst/>
          </a:prstGeom>
        </p:spPr>
        <p:txBody>
          <a:bodyPr>
            <a:spAutoFit/>
          </a:bodyPr>
          <a:lstStyle/>
          <a:p>
            <a:pPr algn="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86" name="矩形 85"/>
          <p:cNvSpPr/>
          <p:nvPr/>
        </p:nvSpPr>
        <p:spPr>
          <a:xfrm>
            <a:off x="2371429" y="1689100"/>
            <a:ext cx="654346" cy="307777"/>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C51729"/>
                </a:solidFill>
                <a:effectLst/>
                <a:uLnTx/>
                <a:uFillTx/>
                <a:latin typeface="+mj-ea"/>
                <a:ea typeface="+mj-ea"/>
              </a:rPr>
              <a:t>对手</a:t>
            </a:r>
            <a:r>
              <a:rPr kumimoji="0" lang="en-US" altLang="zh-CN" sz="1400" b="1" i="0" u="none" strike="noStrike" kern="0" cap="none" spc="0" normalizeH="0" baseline="0" noProof="0">
                <a:ln>
                  <a:noFill/>
                </a:ln>
                <a:solidFill>
                  <a:srgbClr val="C51729"/>
                </a:solidFill>
                <a:effectLst/>
                <a:uLnTx/>
                <a:uFillTx/>
                <a:latin typeface="+mj-ea"/>
                <a:ea typeface="+mj-ea"/>
              </a:rPr>
              <a:t>1</a:t>
            </a:r>
            <a:endParaRPr kumimoji="0" lang="zh-CN" altLang="en-US" sz="1100" b="1" i="0" u="none" strike="noStrike" kern="0" cap="none" spc="0" normalizeH="0" baseline="0" noProof="0">
              <a:ln>
                <a:noFill/>
              </a:ln>
              <a:solidFill>
                <a:srgbClr val="C51729"/>
              </a:solidFill>
              <a:effectLst/>
              <a:uLnTx/>
              <a:uFillTx/>
              <a:latin typeface="+mj-ea"/>
              <a:ea typeface="+mj-ea"/>
            </a:endParaRPr>
          </a:p>
        </p:txBody>
      </p:sp>
      <p:sp>
        <p:nvSpPr>
          <p:cNvPr id="87" name="矩形 86"/>
          <p:cNvSpPr/>
          <p:nvPr/>
        </p:nvSpPr>
        <p:spPr>
          <a:xfrm>
            <a:off x="854075" y="3643313"/>
            <a:ext cx="2171700" cy="819455"/>
          </a:xfrm>
          <a:prstGeom prst="rect">
            <a:avLst/>
          </a:prstGeom>
        </p:spPr>
        <p:txBody>
          <a:bodyPr>
            <a:spAutoFit/>
          </a:bodyPr>
          <a:lstStyle/>
          <a:p>
            <a:pPr algn="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88" name="矩形 87"/>
          <p:cNvSpPr/>
          <p:nvPr/>
        </p:nvSpPr>
        <p:spPr>
          <a:xfrm>
            <a:off x="2371429" y="3414713"/>
            <a:ext cx="654346" cy="307777"/>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2E5660"/>
                </a:solidFill>
                <a:effectLst/>
                <a:uLnTx/>
                <a:uFillTx/>
                <a:latin typeface="+mj-ea"/>
                <a:ea typeface="+mj-ea"/>
              </a:rPr>
              <a:t>对手</a:t>
            </a:r>
            <a:r>
              <a:rPr kumimoji="0" lang="en-US" altLang="zh-CN" sz="1400" b="1" i="0" u="none" strike="noStrike" kern="0" cap="none" spc="0" normalizeH="0" baseline="0" noProof="0">
                <a:ln>
                  <a:noFill/>
                </a:ln>
                <a:solidFill>
                  <a:srgbClr val="2E5660"/>
                </a:solidFill>
                <a:effectLst/>
                <a:uLnTx/>
                <a:uFillTx/>
                <a:latin typeface="+mj-ea"/>
                <a:ea typeface="+mj-ea"/>
              </a:rPr>
              <a:t>2</a:t>
            </a:r>
            <a:endParaRPr kumimoji="0" lang="zh-CN" altLang="en-US" sz="1100" b="1" i="0" u="none" strike="noStrike" kern="0" cap="none" spc="0" normalizeH="0" baseline="0" noProof="0">
              <a:ln>
                <a:noFill/>
              </a:ln>
              <a:solidFill>
                <a:srgbClr val="2E5660"/>
              </a:solidFill>
              <a:effectLst/>
              <a:uLnTx/>
              <a:uFillTx/>
              <a:latin typeface="+mj-ea"/>
              <a:ea typeface="+mj-ea"/>
            </a:endParaRPr>
          </a:p>
        </p:txBody>
      </p:sp>
      <p:sp>
        <p:nvSpPr>
          <p:cNvPr id="98" name="矩形 97"/>
          <p:cNvSpPr/>
          <p:nvPr/>
        </p:nvSpPr>
        <p:spPr>
          <a:xfrm>
            <a:off x="4175020" y="1914187"/>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chemeClr val="bg1"/>
                </a:solidFill>
                <a:effectLst/>
                <a:uLnTx/>
                <a:uFillTx/>
                <a:latin typeface="+mj-ea"/>
                <a:ea typeface="+mj-ea"/>
              </a:rPr>
              <a:t>对手</a:t>
            </a:r>
            <a:r>
              <a:rPr kumimoji="0" lang="en-US" altLang="zh-CN" sz="1600" b="1" i="0" u="none" strike="noStrike" kern="0" cap="none" spc="0" normalizeH="0" baseline="0" noProof="0">
                <a:ln>
                  <a:noFill/>
                </a:ln>
                <a:solidFill>
                  <a:schemeClr val="bg1"/>
                </a:solidFill>
                <a:effectLst/>
                <a:uLnTx/>
                <a:uFillTx/>
                <a:latin typeface="+mj-ea"/>
                <a:ea typeface="+mj-ea"/>
              </a:rPr>
              <a:t>1</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99" name="矩形 98"/>
          <p:cNvSpPr/>
          <p:nvPr/>
        </p:nvSpPr>
        <p:spPr>
          <a:xfrm>
            <a:off x="3416928" y="2737155"/>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chemeClr val="bg1"/>
                </a:solidFill>
                <a:effectLst/>
                <a:uLnTx/>
                <a:uFillTx/>
                <a:latin typeface="+mj-ea"/>
                <a:ea typeface="+mj-ea"/>
              </a:rPr>
              <a:t>对手</a:t>
            </a:r>
            <a:r>
              <a:rPr lang="en-US" altLang="zh-CN" sz="1600" b="1" kern="0">
                <a:solidFill>
                  <a:schemeClr val="bg1"/>
                </a:solidFill>
                <a:latin typeface="+mj-ea"/>
                <a:ea typeface="+mj-ea"/>
              </a:rPr>
              <a:t>2</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100" name="矩形 99"/>
          <p:cNvSpPr/>
          <p:nvPr/>
        </p:nvSpPr>
        <p:spPr>
          <a:xfrm>
            <a:off x="4938008" y="2708929"/>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chemeClr val="bg1"/>
                </a:solidFill>
                <a:effectLst/>
                <a:uLnTx/>
                <a:uFillTx/>
                <a:latin typeface="+mj-ea"/>
                <a:ea typeface="+mj-ea"/>
              </a:rPr>
              <a:t>对手</a:t>
            </a:r>
            <a:r>
              <a:rPr lang="en-US" altLang="zh-CN" sz="1600" b="1" kern="0" noProof="0">
                <a:solidFill>
                  <a:schemeClr val="bg1"/>
                </a:solidFill>
                <a:latin typeface="+mj-ea"/>
                <a:ea typeface="+mj-ea"/>
              </a:rPr>
              <a:t>3</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101" name="矩形 100"/>
          <p:cNvSpPr/>
          <p:nvPr/>
        </p:nvSpPr>
        <p:spPr>
          <a:xfrm>
            <a:off x="4201689" y="3429920"/>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chemeClr val="bg1"/>
                </a:solidFill>
                <a:effectLst/>
                <a:uLnTx/>
                <a:uFillTx/>
                <a:latin typeface="+mj-ea"/>
                <a:ea typeface="+mj-ea"/>
              </a:rPr>
              <a:t>对手</a:t>
            </a:r>
            <a:r>
              <a:rPr lang="en-US" altLang="zh-CN" sz="1600" b="1" kern="0">
                <a:solidFill>
                  <a:schemeClr val="bg1"/>
                </a:solidFill>
                <a:latin typeface="+mj-ea"/>
                <a:ea typeface="+mj-ea"/>
              </a:rPr>
              <a:t>4</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957" y="274636"/>
            <a:ext cx="1422231" cy="355983"/>
          </a:xfrm>
        </p:spPr>
        <p:txBody>
          <a:bodyPr/>
          <a:lstStyle/>
          <a:p>
            <a:r>
              <a:rPr lang="en-US" altLang="zh-CN"/>
              <a:t>2.7 </a:t>
            </a:r>
            <a:r>
              <a:rPr lang="zh-CN" altLang="en-US"/>
              <a:t>竞争优势</a:t>
            </a:r>
            <a:endParaRPr lang="zh-CN" altLang="en-US"/>
          </a:p>
        </p:txBody>
      </p:sp>
      <p:grpSp>
        <p:nvGrpSpPr>
          <p:cNvPr id="8" name="组合 7"/>
          <p:cNvGrpSpPr/>
          <p:nvPr/>
        </p:nvGrpSpPr>
        <p:grpSpPr>
          <a:xfrm>
            <a:off x="448586" y="1047389"/>
            <a:ext cx="1015084" cy="971239"/>
            <a:chOff x="494341" y="1010194"/>
            <a:chExt cx="1252013" cy="1197934"/>
          </a:xfrm>
        </p:grpSpPr>
        <p:sp>
          <p:nvSpPr>
            <p:cNvPr id="7" name="矩形 6"/>
            <p:cNvSpPr/>
            <p:nvPr/>
          </p:nvSpPr>
          <p:spPr>
            <a:xfrm>
              <a:off x="494341" y="1010194"/>
              <a:ext cx="1197934" cy="1197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851665" y="1325019"/>
              <a:ext cx="894689" cy="823682"/>
              <a:chOff x="12327405" y="858403"/>
              <a:chExt cx="833274" cy="767141"/>
            </a:xfrm>
          </p:grpSpPr>
          <p:sp>
            <p:nvSpPr>
              <p:cNvPr id="96" name="Freeform 55"/>
              <p:cNvSpPr/>
              <p:nvPr/>
            </p:nvSpPr>
            <p:spPr bwMode="auto">
              <a:xfrm>
                <a:off x="12359149" y="863694"/>
                <a:ext cx="801530" cy="761850"/>
              </a:xfrm>
              <a:custGeom>
                <a:avLst/>
                <a:gdLst>
                  <a:gd name="T0" fmla="*/ 137 w 303"/>
                  <a:gd name="T1" fmla="*/ 288 h 288"/>
                  <a:gd name="T2" fmla="*/ 0 w 303"/>
                  <a:gd name="T3" fmla="*/ 174 h 288"/>
                  <a:gd name="T4" fmla="*/ 2 w 303"/>
                  <a:gd name="T5" fmla="*/ 15 h 288"/>
                  <a:gd name="T6" fmla="*/ 54 w 303"/>
                  <a:gd name="T7" fmla="*/ 10 h 288"/>
                  <a:gd name="T8" fmla="*/ 85 w 303"/>
                  <a:gd name="T9" fmla="*/ 43 h 288"/>
                  <a:gd name="T10" fmla="*/ 106 w 303"/>
                  <a:gd name="T11" fmla="*/ 22 h 288"/>
                  <a:gd name="T12" fmla="*/ 128 w 303"/>
                  <a:gd name="T13" fmla="*/ 0 h 288"/>
                  <a:gd name="T14" fmla="*/ 303 w 303"/>
                  <a:gd name="T15" fmla="*/ 150 h 288"/>
                  <a:gd name="T16" fmla="*/ 137 w 303"/>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88">
                    <a:moveTo>
                      <a:pt x="137" y="288"/>
                    </a:moveTo>
                    <a:lnTo>
                      <a:pt x="0" y="174"/>
                    </a:lnTo>
                    <a:lnTo>
                      <a:pt x="2" y="15"/>
                    </a:lnTo>
                    <a:lnTo>
                      <a:pt x="54" y="10"/>
                    </a:lnTo>
                    <a:lnTo>
                      <a:pt x="85" y="43"/>
                    </a:lnTo>
                    <a:lnTo>
                      <a:pt x="106" y="22"/>
                    </a:lnTo>
                    <a:lnTo>
                      <a:pt x="128" y="0"/>
                    </a:lnTo>
                    <a:lnTo>
                      <a:pt x="303" y="150"/>
                    </a:lnTo>
                    <a:lnTo>
                      <a:pt x="137"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97" name="Freeform 56"/>
              <p:cNvSpPr>
                <a:spLocks noEditPoints="1"/>
              </p:cNvSpPr>
              <p:nvPr/>
            </p:nvSpPr>
            <p:spPr bwMode="auto">
              <a:xfrm>
                <a:off x="12327405" y="858403"/>
                <a:ext cx="193109" cy="484093"/>
              </a:xfrm>
              <a:custGeom>
                <a:avLst/>
                <a:gdLst>
                  <a:gd name="T0" fmla="*/ 17 w 31"/>
                  <a:gd name="T1" fmla="*/ 0 h 77"/>
                  <a:gd name="T2" fmla="*/ 28 w 31"/>
                  <a:gd name="T3" fmla="*/ 5 h 77"/>
                  <a:gd name="T4" fmla="*/ 31 w 31"/>
                  <a:gd name="T5" fmla="*/ 18 h 77"/>
                  <a:gd name="T6" fmla="*/ 31 w 31"/>
                  <a:gd name="T7" fmla="*/ 63 h 77"/>
                  <a:gd name="T8" fmla="*/ 27 w 31"/>
                  <a:gd name="T9" fmla="*/ 74 h 77"/>
                  <a:gd name="T10" fmla="*/ 16 w 31"/>
                  <a:gd name="T11" fmla="*/ 77 h 77"/>
                  <a:gd name="T12" fmla="*/ 2 w 31"/>
                  <a:gd name="T13" fmla="*/ 72 h 77"/>
                  <a:gd name="T14" fmla="*/ 0 w 31"/>
                  <a:gd name="T15" fmla="*/ 57 h 77"/>
                  <a:gd name="T16" fmla="*/ 0 w 31"/>
                  <a:gd name="T17" fmla="*/ 21 h 77"/>
                  <a:gd name="T18" fmla="*/ 3 w 31"/>
                  <a:gd name="T19" fmla="*/ 6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98" name="Freeform 57"/>
              <p:cNvSpPr/>
              <p:nvPr/>
            </p:nvSpPr>
            <p:spPr bwMode="auto">
              <a:xfrm>
                <a:off x="12584001" y="863694"/>
                <a:ext cx="113749" cy="478803"/>
              </a:xfrm>
              <a:custGeom>
                <a:avLst/>
                <a:gdLst>
                  <a:gd name="T0" fmla="*/ 0 w 18"/>
                  <a:gd name="T1" fmla="*/ 11 h 76"/>
                  <a:gd name="T2" fmla="*/ 11 w 18"/>
                  <a:gd name="T3" fmla="*/ 0 h 76"/>
                  <a:gd name="T4" fmla="*/ 18 w 18"/>
                  <a:gd name="T5" fmla="*/ 0 h 76"/>
                  <a:gd name="T6" fmla="*/ 18 w 18"/>
                  <a:gd name="T7" fmla="*/ 76 h 76"/>
                  <a:gd name="T8" fmla="*/ 8 w 18"/>
                  <a:gd name="T9" fmla="*/ 76 h 76"/>
                  <a:gd name="T10" fmla="*/ 8 w 18"/>
                  <a:gd name="T11" fmla="*/ 19 h 76"/>
                  <a:gd name="T12" fmla="*/ 0 w 18"/>
                  <a:gd name="T13" fmla="*/ 19 h 76"/>
                  <a:gd name="T14" fmla="*/ 0 w 18"/>
                  <a:gd name="T15" fmla="*/ 11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11" name="组合 10"/>
          <p:cNvGrpSpPr/>
          <p:nvPr/>
        </p:nvGrpSpPr>
        <p:grpSpPr>
          <a:xfrm>
            <a:off x="4572000" y="1047389"/>
            <a:ext cx="1027778" cy="971239"/>
            <a:chOff x="4569993" y="1010194"/>
            <a:chExt cx="1267670" cy="1197934"/>
          </a:xfrm>
        </p:grpSpPr>
        <p:sp>
          <p:nvSpPr>
            <p:cNvPr id="112" name="矩形 111"/>
            <p:cNvSpPr/>
            <p:nvPr/>
          </p:nvSpPr>
          <p:spPr>
            <a:xfrm>
              <a:off x="4569993" y="1010194"/>
              <a:ext cx="1197934" cy="11979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9" name="组合 98"/>
            <p:cNvGrpSpPr/>
            <p:nvPr/>
          </p:nvGrpSpPr>
          <p:grpSpPr>
            <a:xfrm>
              <a:off x="4913759" y="1325019"/>
              <a:ext cx="923904" cy="832088"/>
              <a:chOff x="952501" y="6013451"/>
              <a:chExt cx="511175" cy="460375"/>
            </a:xfrm>
          </p:grpSpPr>
          <p:sp>
            <p:nvSpPr>
              <p:cNvPr id="100" name="Freeform 58"/>
              <p:cNvSpPr/>
              <p:nvPr/>
            </p:nvSpPr>
            <p:spPr bwMode="auto">
              <a:xfrm>
                <a:off x="971551" y="6021388"/>
                <a:ext cx="492125" cy="452438"/>
              </a:xfrm>
              <a:custGeom>
                <a:avLst/>
                <a:gdLst>
                  <a:gd name="T0" fmla="*/ 137 w 310"/>
                  <a:gd name="T1" fmla="*/ 285 h 285"/>
                  <a:gd name="T2" fmla="*/ 0 w 310"/>
                  <a:gd name="T3" fmla="*/ 171 h 285"/>
                  <a:gd name="T4" fmla="*/ 2 w 310"/>
                  <a:gd name="T5" fmla="*/ 12 h 285"/>
                  <a:gd name="T6" fmla="*/ 54 w 310"/>
                  <a:gd name="T7" fmla="*/ 7 h 285"/>
                  <a:gd name="T8" fmla="*/ 87 w 310"/>
                  <a:gd name="T9" fmla="*/ 40 h 285"/>
                  <a:gd name="T10" fmla="*/ 97 w 310"/>
                  <a:gd name="T11" fmla="*/ 7 h 285"/>
                  <a:gd name="T12" fmla="*/ 137 w 310"/>
                  <a:gd name="T13" fmla="*/ 0 h 285"/>
                  <a:gd name="T14" fmla="*/ 310 w 310"/>
                  <a:gd name="T15" fmla="*/ 150 h 285"/>
                  <a:gd name="T16" fmla="*/ 137 w 310"/>
                  <a:gd name="T17"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5">
                    <a:moveTo>
                      <a:pt x="137" y="285"/>
                    </a:moveTo>
                    <a:lnTo>
                      <a:pt x="0" y="171"/>
                    </a:lnTo>
                    <a:lnTo>
                      <a:pt x="2" y="12"/>
                    </a:lnTo>
                    <a:lnTo>
                      <a:pt x="54" y="7"/>
                    </a:lnTo>
                    <a:lnTo>
                      <a:pt x="87" y="40"/>
                    </a:lnTo>
                    <a:lnTo>
                      <a:pt x="97" y="7"/>
                    </a:lnTo>
                    <a:lnTo>
                      <a:pt x="137" y="0"/>
                    </a:lnTo>
                    <a:lnTo>
                      <a:pt x="310" y="150"/>
                    </a:lnTo>
                    <a:lnTo>
                      <a:pt x="137" y="285"/>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1" name="Freeform 59"/>
              <p:cNvSpPr>
                <a:spLocks noEditPoints="1"/>
              </p:cNvSpPr>
              <p:nvPr/>
            </p:nvSpPr>
            <p:spPr bwMode="auto">
              <a:xfrm>
                <a:off x="952501" y="6013451"/>
                <a:ext cx="115888" cy="290513"/>
              </a:xfrm>
              <a:custGeom>
                <a:avLst/>
                <a:gdLst>
                  <a:gd name="T0" fmla="*/ 17 w 31"/>
                  <a:gd name="T1" fmla="*/ 0 h 77"/>
                  <a:gd name="T2" fmla="*/ 28 w 31"/>
                  <a:gd name="T3" fmla="*/ 5 h 77"/>
                  <a:gd name="T4" fmla="*/ 31 w 31"/>
                  <a:gd name="T5" fmla="*/ 18 h 77"/>
                  <a:gd name="T6" fmla="*/ 31 w 31"/>
                  <a:gd name="T7" fmla="*/ 62 h 77"/>
                  <a:gd name="T8" fmla="*/ 27 w 31"/>
                  <a:gd name="T9" fmla="*/ 73 h 77"/>
                  <a:gd name="T10" fmla="*/ 16 w 31"/>
                  <a:gd name="T11" fmla="*/ 77 h 77"/>
                  <a:gd name="T12" fmla="*/ 3 w 31"/>
                  <a:gd name="T13" fmla="*/ 71 h 77"/>
                  <a:gd name="T14" fmla="*/ 0 w 31"/>
                  <a:gd name="T15" fmla="*/ 56 h 77"/>
                  <a:gd name="T16" fmla="*/ 0 w 31"/>
                  <a:gd name="T17" fmla="*/ 21 h 77"/>
                  <a:gd name="T18" fmla="*/ 3 w 31"/>
                  <a:gd name="T19" fmla="*/ 5 h 77"/>
                  <a:gd name="T20" fmla="*/ 17 w 31"/>
                  <a:gd name="T21" fmla="*/ 0 h 77"/>
                  <a:gd name="T22" fmla="*/ 16 w 31"/>
                  <a:gd name="T23" fmla="*/ 70 h 77"/>
                  <a:gd name="T24" fmla="*/ 22 w 31"/>
                  <a:gd name="T25" fmla="*/ 59 h 77"/>
                  <a:gd name="T26" fmla="*/ 22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2" name="Freeform 60"/>
              <p:cNvSpPr/>
              <p:nvPr/>
            </p:nvSpPr>
            <p:spPr bwMode="auto">
              <a:xfrm>
                <a:off x="1090613" y="6013451"/>
                <a:ext cx="117475" cy="290513"/>
              </a:xfrm>
              <a:custGeom>
                <a:avLst/>
                <a:gdLst>
                  <a:gd name="T0" fmla="*/ 0 w 31"/>
                  <a:gd name="T1" fmla="*/ 16 h 77"/>
                  <a:gd name="T2" fmla="*/ 4 w 31"/>
                  <a:gd name="T3" fmla="*/ 4 h 77"/>
                  <a:gd name="T4" fmla="*/ 16 w 31"/>
                  <a:gd name="T5" fmla="*/ 0 h 77"/>
                  <a:gd name="T6" fmla="*/ 29 w 31"/>
                  <a:gd name="T7" fmla="*/ 6 h 77"/>
                  <a:gd name="T8" fmla="*/ 31 w 31"/>
                  <a:gd name="T9" fmla="*/ 22 h 77"/>
                  <a:gd name="T10" fmla="*/ 30 w 31"/>
                  <a:gd name="T11" fmla="*/ 30 h 77"/>
                  <a:gd name="T12" fmla="*/ 27 w 31"/>
                  <a:gd name="T13" fmla="*/ 38 h 77"/>
                  <a:gd name="T14" fmla="*/ 18 w 31"/>
                  <a:gd name="T15" fmla="*/ 52 h 77"/>
                  <a:gd name="T16" fmla="*/ 11 w 31"/>
                  <a:gd name="T17" fmla="*/ 68 h 77"/>
                  <a:gd name="T18" fmla="*/ 31 w 31"/>
                  <a:gd name="T19" fmla="*/ 68 h 77"/>
                  <a:gd name="T20" fmla="*/ 31 w 31"/>
                  <a:gd name="T21" fmla="*/ 76 h 77"/>
                  <a:gd name="T22" fmla="*/ 8 w 31"/>
                  <a:gd name="T23" fmla="*/ 77 h 77"/>
                  <a:gd name="T24" fmla="*/ 0 w 31"/>
                  <a:gd name="T25" fmla="*/ 76 h 77"/>
                  <a:gd name="T26" fmla="*/ 0 w 31"/>
                  <a:gd name="T27" fmla="*/ 76 h 77"/>
                  <a:gd name="T28" fmla="*/ 5 w 31"/>
                  <a:gd name="T29" fmla="*/ 55 h 77"/>
                  <a:gd name="T30" fmla="*/ 17 w 31"/>
                  <a:gd name="T31" fmla="*/ 37 h 77"/>
                  <a:gd name="T32" fmla="*/ 21 w 31"/>
                  <a:gd name="T33" fmla="*/ 20 h 77"/>
                  <a:gd name="T34" fmla="*/ 21 w 31"/>
                  <a:gd name="T35" fmla="*/ 19 h 77"/>
                  <a:gd name="T36" fmla="*/ 21 w 31"/>
                  <a:gd name="T37" fmla="*/ 17 h 77"/>
                  <a:gd name="T38" fmla="*/ 21 w 31"/>
                  <a:gd name="T39" fmla="*/ 12 h 77"/>
                  <a:gd name="T40" fmla="*/ 15 w 31"/>
                  <a:gd name="T41" fmla="*/ 7 h 77"/>
                  <a:gd name="T42" fmla="*/ 10 w 31"/>
                  <a:gd name="T43" fmla="*/ 16 h 77"/>
                  <a:gd name="T44" fmla="*/ 10 w 31"/>
                  <a:gd name="T45" fmla="*/ 19 h 77"/>
                  <a:gd name="T46" fmla="*/ 10 w 31"/>
                  <a:gd name="T47" fmla="*/ 21 h 77"/>
                  <a:gd name="T48" fmla="*/ 10 w 31"/>
                  <a:gd name="T49" fmla="*/ 23 h 77"/>
                  <a:gd name="T50" fmla="*/ 10 w 31"/>
                  <a:gd name="T51" fmla="*/ 26 h 77"/>
                  <a:gd name="T52" fmla="*/ 0 w 31"/>
                  <a:gd name="T53" fmla="*/ 26 h 77"/>
                  <a:gd name="T54" fmla="*/ 0 w 31"/>
                  <a:gd name="T5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9" name="组合 8"/>
          <p:cNvGrpSpPr/>
          <p:nvPr/>
        </p:nvGrpSpPr>
        <p:grpSpPr>
          <a:xfrm>
            <a:off x="451682" y="3211236"/>
            <a:ext cx="1024814" cy="971239"/>
            <a:chOff x="511555" y="2749203"/>
            <a:chExt cx="1264014" cy="1197934"/>
          </a:xfrm>
        </p:grpSpPr>
        <p:sp>
          <p:nvSpPr>
            <p:cNvPr id="111" name="矩形 110"/>
            <p:cNvSpPr/>
            <p:nvPr/>
          </p:nvSpPr>
          <p:spPr>
            <a:xfrm>
              <a:off x="511555" y="2749203"/>
              <a:ext cx="1197934" cy="11979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851665" y="3115049"/>
              <a:ext cx="923904" cy="832088"/>
              <a:chOff x="5405438" y="6815138"/>
              <a:chExt cx="511175" cy="460375"/>
            </a:xfrm>
          </p:grpSpPr>
          <p:sp>
            <p:nvSpPr>
              <p:cNvPr id="104" name="Freeform 61"/>
              <p:cNvSpPr/>
              <p:nvPr/>
            </p:nvSpPr>
            <p:spPr bwMode="auto">
              <a:xfrm>
                <a:off x="5424488" y="6821488"/>
                <a:ext cx="492125" cy="454025"/>
              </a:xfrm>
              <a:custGeom>
                <a:avLst/>
                <a:gdLst>
                  <a:gd name="T0" fmla="*/ 140 w 310"/>
                  <a:gd name="T1" fmla="*/ 286 h 286"/>
                  <a:gd name="T2" fmla="*/ 0 w 310"/>
                  <a:gd name="T3" fmla="*/ 172 h 286"/>
                  <a:gd name="T4" fmla="*/ 2 w 310"/>
                  <a:gd name="T5" fmla="*/ 12 h 286"/>
                  <a:gd name="T6" fmla="*/ 57 w 310"/>
                  <a:gd name="T7" fmla="*/ 7 h 286"/>
                  <a:gd name="T8" fmla="*/ 88 w 310"/>
                  <a:gd name="T9" fmla="*/ 41 h 286"/>
                  <a:gd name="T10" fmla="*/ 97 w 310"/>
                  <a:gd name="T11" fmla="*/ 7 h 286"/>
                  <a:gd name="T12" fmla="*/ 135 w 310"/>
                  <a:gd name="T13" fmla="*/ 0 h 286"/>
                  <a:gd name="T14" fmla="*/ 310 w 310"/>
                  <a:gd name="T15" fmla="*/ 150 h 286"/>
                  <a:gd name="T16" fmla="*/ 140 w 31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286">
                    <a:moveTo>
                      <a:pt x="140" y="286"/>
                    </a:moveTo>
                    <a:lnTo>
                      <a:pt x="0" y="172"/>
                    </a:lnTo>
                    <a:lnTo>
                      <a:pt x="2" y="12"/>
                    </a:lnTo>
                    <a:lnTo>
                      <a:pt x="57" y="7"/>
                    </a:lnTo>
                    <a:lnTo>
                      <a:pt x="88" y="41"/>
                    </a:lnTo>
                    <a:lnTo>
                      <a:pt x="97" y="7"/>
                    </a:lnTo>
                    <a:lnTo>
                      <a:pt x="135" y="0"/>
                    </a:lnTo>
                    <a:lnTo>
                      <a:pt x="310" y="150"/>
                    </a:lnTo>
                    <a:lnTo>
                      <a:pt x="140" y="286"/>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Freeform 62"/>
              <p:cNvSpPr>
                <a:spLocks noEditPoints="1"/>
              </p:cNvSpPr>
              <p:nvPr/>
            </p:nvSpPr>
            <p:spPr bwMode="auto">
              <a:xfrm>
                <a:off x="5405438" y="6815138"/>
                <a:ext cx="117475" cy="290513"/>
              </a:xfrm>
              <a:custGeom>
                <a:avLst/>
                <a:gdLst>
                  <a:gd name="T0" fmla="*/ 17 w 31"/>
                  <a:gd name="T1" fmla="*/ 0 h 77"/>
                  <a:gd name="T2" fmla="*/ 29 w 31"/>
                  <a:gd name="T3" fmla="*/ 5 h 77"/>
                  <a:gd name="T4" fmla="*/ 31 w 31"/>
                  <a:gd name="T5" fmla="*/ 18 h 77"/>
                  <a:gd name="T6" fmla="*/ 31 w 31"/>
                  <a:gd name="T7" fmla="*/ 62 h 77"/>
                  <a:gd name="T8" fmla="*/ 27 w 31"/>
                  <a:gd name="T9" fmla="*/ 73 h 77"/>
                  <a:gd name="T10" fmla="*/ 16 w 31"/>
                  <a:gd name="T11" fmla="*/ 77 h 77"/>
                  <a:gd name="T12" fmla="*/ 3 w 31"/>
                  <a:gd name="T13" fmla="*/ 72 h 77"/>
                  <a:gd name="T14" fmla="*/ 0 w 31"/>
                  <a:gd name="T15" fmla="*/ 56 h 77"/>
                  <a:gd name="T16" fmla="*/ 0 w 31"/>
                  <a:gd name="T17" fmla="*/ 21 h 77"/>
                  <a:gd name="T18" fmla="*/ 3 w 31"/>
                  <a:gd name="T19" fmla="*/ 5 h 77"/>
                  <a:gd name="T20" fmla="*/ 17 w 31"/>
                  <a:gd name="T21" fmla="*/ 0 h 77"/>
                  <a:gd name="T22" fmla="*/ 16 w 31"/>
                  <a:gd name="T23" fmla="*/ 70 h 77"/>
                  <a:gd name="T24" fmla="*/ 23 w 31"/>
                  <a:gd name="T25" fmla="*/ 59 h 77"/>
                  <a:gd name="T26" fmla="*/ 23 w 31"/>
                  <a:gd name="T27" fmla="*/ 17 h 77"/>
                  <a:gd name="T28" fmla="*/ 16 w 31"/>
                  <a:gd name="T29" fmla="*/ 7 h 77"/>
                  <a:gd name="T30" fmla="*/ 9 w 31"/>
                  <a:gd name="T31" fmla="*/ 17 h 77"/>
                  <a:gd name="T32" fmla="*/ 9 w 31"/>
                  <a:gd name="T33" fmla="*/ 20 h 77"/>
                  <a:gd name="T34" fmla="*/ 9 w 31"/>
                  <a:gd name="T35" fmla="*/ 23 h 77"/>
                  <a:gd name="T36" fmla="*/ 9 w 31"/>
                  <a:gd name="T37" fmla="*/ 35 h 77"/>
                  <a:gd name="T38" fmla="*/ 9 w 31"/>
                  <a:gd name="T39" fmla="*/ 48 h 77"/>
                  <a:gd name="T40" fmla="*/ 9 w 31"/>
                  <a:gd name="T41" fmla="*/ 59 h 77"/>
                  <a:gd name="T42" fmla="*/ 16 w 31"/>
                  <a:gd name="T4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63"/>
              <p:cNvSpPr/>
              <p:nvPr/>
            </p:nvSpPr>
            <p:spPr bwMode="auto">
              <a:xfrm>
                <a:off x="5545138" y="6815138"/>
                <a:ext cx="112713" cy="290513"/>
              </a:xfrm>
              <a:custGeom>
                <a:avLst/>
                <a:gdLst>
                  <a:gd name="T0" fmla="*/ 9 w 30"/>
                  <a:gd name="T1" fmla="*/ 54 h 77"/>
                  <a:gd name="T2" fmla="*/ 9 w 30"/>
                  <a:gd name="T3" fmla="*/ 62 h 77"/>
                  <a:gd name="T4" fmla="*/ 10 w 30"/>
                  <a:gd name="T5" fmla="*/ 68 h 77"/>
                  <a:gd name="T6" fmla="*/ 16 w 30"/>
                  <a:gd name="T7" fmla="*/ 70 h 77"/>
                  <a:gd name="T8" fmla="*/ 21 w 30"/>
                  <a:gd name="T9" fmla="*/ 65 h 77"/>
                  <a:gd name="T10" fmla="*/ 21 w 30"/>
                  <a:gd name="T11" fmla="*/ 58 h 77"/>
                  <a:gd name="T12" fmla="*/ 21 w 30"/>
                  <a:gd name="T13" fmla="*/ 52 h 77"/>
                  <a:gd name="T14" fmla="*/ 20 w 30"/>
                  <a:gd name="T15" fmla="*/ 43 h 77"/>
                  <a:gd name="T16" fmla="*/ 12 w 30"/>
                  <a:gd name="T17" fmla="*/ 39 h 77"/>
                  <a:gd name="T18" fmla="*/ 10 w 30"/>
                  <a:gd name="T19" fmla="*/ 39 h 77"/>
                  <a:gd name="T20" fmla="*/ 7 w 30"/>
                  <a:gd name="T21" fmla="*/ 40 h 77"/>
                  <a:gd name="T22" fmla="*/ 7 w 30"/>
                  <a:gd name="T23" fmla="*/ 31 h 77"/>
                  <a:gd name="T24" fmla="*/ 9 w 30"/>
                  <a:gd name="T25" fmla="*/ 31 h 77"/>
                  <a:gd name="T26" fmla="*/ 19 w 30"/>
                  <a:gd name="T27" fmla="*/ 22 h 77"/>
                  <a:gd name="T28" fmla="*/ 19 w 30"/>
                  <a:gd name="T29" fmla="*/ 14 h 77"/>
                  <a:gd name="T30" fmla="*/ 14 w 30"/>
                  <a:gd name="T31" fmla="*/ 7 h 77"/>
                  <a:gd name="T32" fmla="*/ 9 w 30"/>
                  <a:gd name="T33" fmla="*/ 15 h 77"/>
                  <a:gd name="T34" fmla="*/ 9 w 30"/>
                  <a:gd name="T35" fmla="*/ 17 h 77"/>
                  <a:gd name="T36" fmla="*/ 9 w 30"/>
                  <a:gd name="T37" fmla="*/ 19 h 77"/>
                  <a:gd name="T38" fmla="*/ 0 w 30"/>
                  <a:gd name="T39" fmla="*/ 19 h 77"/>
                  <a:gd name="T40" fmla="*/ 0 w 30"/>
                  <a:gd name="T41" fmla="*/ 12 h 77"/>
                  <a:gd name="T42" fmla="*/ 15 w 30"/>
                  <a:gd name="T43" fmla="*/ 0 h 77"/>
                  <a:gd name="T44" fmla="*/ 29 w 30"/>
                  <a:gd name="T45" fmla="*/ 13 h 77"/>
                  <a:gd name="T46" fmla="*/ 29 w 30"/>
                  <a:gd name="T47" fmla="*/ 17 h 77"/>
                  <a:gd name="T48" fmla="*/ 29 w 30"/>
                  <a:gd name="T49" fmla="*/ 20 h 77"/>
                  <a:gd name="T50" fmla="*/ 22 w 30"/>
                  <a:gd name="T51" fmla="*/ 34 h 77"/>
                  <a:gd name="T52" fmla="*/ 28 w 30"/>
                  <a:gd name="T53" fmla="*/ 39 h 77"/>
                  <a:gd name="T54" fmla="*/ 30 w 30"/>
                  <a:gd name="T55" fmla="*/ 48 h 77"/>
                  <a:gd name="T56" fmla="*/ 30 w 30"/>
                  <a:gd name="T57" fmla="*/ 64 h 77"/>
                  <a:gd name="T58" fmla="*/ 14 w 30"/>
                  <a:gd name="T59" fmla="*/ 77 h 77"/>
                  <a:gd name="T60" fmla="*/ 0 w 30"/>
                  <a:gd name="T61" fmla="*/ 64 h 77"/>
                  <a:gd name="T62" fmla="*/ 0 w 30"/>
                  <a:gd name="T63" fmla="*/ 54 h 77"/>
                  <a:gd name="T64" fmla="*/ 9 w 30"/>
                  <a:gd name="T6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12" name="组合 11"/>
          <p:cNvGrpSpPr/>
          <p:nvPr/>
        </p:nvGrpSpPr>
        <p:grpSpPr>
          <a:xfrm>
            <a:off x="4572281" y="3211236"/>
            <a:ext cx="1025455" cy="971239"/>
            <a:chOff x="4587207" y="2749203"/>
            <a:chExt cx="1264804" cy="1197934"/>
          </a:xfrm>
        </p:grpSpPr>
        <p:sp>
          <p:nvSpPr>
            <p:cNvPr id="113" name="矩形 112"/>
            <p:cNvSpPr/>
            <p:nvPr/>
          </p:nvSpPr>
          <p:spPr>
            <a:xfrm>
              <a:off x="4587207" y="2749203"/>
              <a:ext cx="1197934" cy="11979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4913759" y="3112179"/>
              <a:ext cx="938252" cy="834958"/>
              <a:chOff x="688976" y="7240588"/>
              <a:chExt cx="519113" cy="461963"/>
            </a:xfrm>
          </p:grpSpPr>
          <p:sp>
            <p:nvSpPr>
              <p:cNvPr id="108" name="Freeform 64"/>
              <p:cNvSpPr/>
              <p:nvPr/>
            </p:nvSpPr>
            <p:spPr bwMode="auto">
              <a:xfrm>
                <a:off x="708026" y="7245351"/>
                <a:ext cx="500063" cy="457200"/>
              </a:xfrm>
              <a:custGeom>
                <a:avLst/>
                <a:gdLst>
                  <a:gd name="T0" fmla="*/ 140 w 315"/>
                  <a:gd name="T1" fmla="*/ 288 h 288"/>
                  <a:gd name="T2" fmla="*/ 0 w 315"/>
                  <a:gd name="T3" fmla="*/ 176 h 288"/>
                  <a:gd name="T4" fmla="*/ 2 w 315"/>
                  <a:gd name="T5" fmla="*/ 14 h 288"/>
                  <a:gd name="T6" fmla="*/ 57 w 315"/>
                  <a:gd name="T7" fmla="*/ 9 h 288"/>
                  <a:gd name="T8" fmla="*/ 97 w 315"/>
                  <a:gd name="T9" fmla="*/ 57 h 288"/>
                  <a:gd name="T10" fmla="*/ 113 w 315"/>
                  <a:gd name="T11" fmla="*/ 9 h 288"/>
                  <a:gd name="T12" fmla="*/ 140 w 315"/>
                  <a:gd name="T13" fmla="*/ 0 h 288"/>
                  <a:gd name="T14" fmla="*/ 315 w 315"/>
                  <a:gd name="T15" fmla="*/ 150 h 288"/>
                  <a:gd name="T16" fmla="*/ 140 w 31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8">
                    <a:moveTo>
                      <a:pt x="140" y="288"/>
                    </a:moveTo>
                    <a:lnTo>
                      <a:pt x="0" y="176"/>
                    </a:lnTo>
                    <a:lnTo>
                      <a:pt x="2" y="14"/>
                    </a:lnTo>
                    <a:lnTo>
                      <a:pt x="57" y="9"/>
                    </a:lnTo>
                    <a:lnTo>
                      <a:pt x="97" y="57"/>
                    </a:lnTo>
                    <a:lnTo>
                      <a:pt x="113" y="9"/>
                    </a:lnTo>
                    <a:lnTo>
                      <a:pt x="140" y="0"/>
                    </a:lnTo>
                    <a:lnTo>
                      <a:pt x="315" y="150"/>
                    </a:lnTo>
                    <a:lnTo>
                      <a:pt x="140" y="288"/>
                    </a:lnTo>
                    <a:close/>
                  </a:path>
                </a:pathLst>
              </a:custGeom>
              <a:gradFill flip="none" rotWithShape="1">
                <a:gsLst>
                  <a:gs pos="73000">
                    <a:srgbClr val="0D0D0D">
                      <a:alpha val="0"/>
                    </a:srgbClr>
                  </a:gs>
                  <a:gs pos="100000">
                    <a:sysClr val="windowText" lastClr="000000">
                      <a:lumMod val="95000"/>
                      <a:lumOff val="5000"/>
                      <a:alpha val="0"/>
                    </a:sysClr>
                  </a:gs>
                  <a:gs pos="0">
                    <a:sysClr val="windowText" lastClr="000000">
                      <a:lumMod val="95000"/>
                      <a:lumOff val="5000"/>
                      <a:alpha val="55000"/>
                    </a:sysClr>
                  </a:gs>
                </a:gsLst>
                <a:lin ang="2700000" scaled="1"/>
                <a:tileRect/>
              </a:gra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09" name="Freeform 65"/>
              <p:cNvSpPr>
                <a:spLocks noEditPoints="1"/>
              </p:cNvSpPr>
              <p:nvPr/>
            </p:nvSpPr>
            <p:spPr bwMode="auto">
              <a:xfrm>
                <a:off x="688976" y="7240588"/>
                <a:ext cx="115888" cy="295275"/>
              </a:xfrm>
              <a:custGeom>
                <a:avLst/>
                <a:gdLst>
                  <a:gd name="T0" fmla="*/ 17 w 31"/>
                  <a:gd name="T1" fmla="*/ 0 h 78"/>
                  <a:gd name="T2" fmla="*/ 29 w 31"/>
                  <a:gd name="T3" fmla="*/ 5 h 78"/>
                  <a:gd name="T4" fmla="*/ 31 w 31"/>
                  <a:gd name="T5" fmla="*/ 18 h 78"/>
                  <a:gd name="T6" fmla="*/ 31 w 31"/>
                  <a:gd name="T7" fmla="*/ 63 h 78"/>
                  <a:gd name="T8" fmla="*/ 27 w 31"/>
                  <a:gd name="T9" fmla="*/ 74 h 78"/>
                  <a:gd name="T10" fmla="*/ 16 w 31"/>
                  <a:gd name="T11" fmla="*/ 78 h 78"/>
                  <a:gd name="T12" fmla="*/ 3 w 31"/>
                  <a:gd name="T13" fmla="*/ 72 h 78"/>
                  <a:gd name="T14" fmla="*/ 0 w 31"/>
                  <a:gd name="T15" fmla="*/ 57 h 78"/>
                  <a:gd name="T16" fmla="*/ 0 w 31"/>
                  <a:gd name="T17" fmla="*/ 21 h 78"/>
                  <a:gd name="T18" fmla="*/ 3 w 31"/>
                  <a:gd name="T19" fmla="*/ 6 h 78"/>
                  <a:gd name="T20" fmla="*/ 17 w 31"/>
                  <a:gd name="T21" fmla="*/ 0 h 78"/>
                  <a:gd name="T22" fmla="*/ 16 w 31"/>
                  <a:gd name="T23" fmla="*/ 70 h 78"/>
                  <a:gd name="T24" fmla="*/ 23 w 31"/>
                  <a:gd name="T25" fmla="*/ 60 h 78"/>
                  <a:gd name="T26" fmla="*/ 23 w 31"/>
                  <a:gd name="T27" fmla="*/ 17 h 78"/>
                  <a:gd name="T28" fmla="*/ 16 w 31"/>
                  <a:gd name="T29" fmla="*/ 7 h 78"/>
                  <a:gd name="T30" fmla="*/ 9 w 31"/>
                  <a:gd name="T31" fmla="*/ 17 h 78"/>
                  <a:gd name="T32" fmla="*/ 9 w 31"/>
                  <a:gd name="T33" fmla="*/ 20 h 78"/>
                  <a:gd name="T34" fmla="*/ 9 w 31"/>
                  <a:gd name="T35" fmla="*/ 23 h 78"/>
                  <a:gd name="T36" fmla="*/ 9 w 31"/>
                  <a:gd name="T37" fmla="*/ 36 h 78"/>
                  <a:gd name="T38" fmla="*/ 9 w 31"/>
                  <a:gd name="T39" fmla="*/ 48 h 78"/>
                  <a:gd name="T40" fmla="*/ 9 w 31"/>
                  <a:gd name="T41" fmla="*/ 59 h 78"/>
                  <a:gd name="T42" fmla="*/ 16 w 31"/>
                  <a:gd name="T43" fmla="*/ 7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sp>
            <p:nvSpPr>
              <p:cNvPr id="110" name="Freeform 66"/>
              <p:cNvSpPr>
                <a:spLocks noEditPoints="1"/>
              </p:cNvSpPr>
              <p:nvPr/>
            </p:nvSpPr>
            <p:spPr bwMode="auto">
              <a:xfrm>
                <a:off x="817563" y="7245351"/>
                <a:ext cx="134938" cy="287338"/>
              </a:xfrm>
              <a:custGeom>
                <a:avLst/>
                <a:gdLst>
                  <a:gd name="T0" fmla="*/ 17 w 36"/>
                  <a:gd name="T1" fmla="*/ 0 h 76"/>
                  <a:gd name="T2" fmla="*/ 30 w 36"/>
                  <a:gd name="T3" fmla="*/ 0 h 76"/>
                  <a:gd name="T4" fmla="*/ 30 w 36"/>
                  <a:gd name="T5" fmla="*/ 51 h 76"/>
                  <a:gd name="T6" fmla="*/ 36 w 36"/>
                  <a:gd name="T7" fmla="*/ 51 h 76"/>
                  <a:gd name="T8" fmla="*/ 36 w 36"/>
                  <a:gd name="T9" fmla="*/ 58 h 76"/>
                  <a:gd name="T10" fmla="*/ 30 w 36"/>
                  <a:gd name="T11" fmla="*/ 58 h 76"/>
                  <a:gd name="T12" fmla="*/ 30 w 36"/>
                  <a:gd name="T13" fmla="*/ 76 h 76"/>
                  <a:gd name="T14" fmla="*/ 21 w 36"/>
                  <a:gd name="T15" fmla="*/ 76 h 76"/>
                  <a:gd name="T16" fmla="*/ 21 w 36"/>
                  <a:gd name="T17" fmla="*/ 58 h 76"/>
                  <a:gd name="T18" fmla="*/ 0 w 36"/>
                  <a:gd name="T19" fmla="*/ 58 h 76"/>
                  <a:gd name="T20" fmla="*/ 0 w 36"/>
                  <a:gd name="T21" fmla="*/ 51 h 76"/>
                  <a:gd name="T22" fmla="*/ 17 w 36"/>
                  <a:gd name="T23" fmla="*/ 0 h 76"/>
                  <a:gd name="T24" fmla="*/ 21 w 36"/>
                  <a:gd name="T25" fmla="*/ 51 h 76"/>
                  <a:gd name="T26" fmla="*/ 21 w 36"/>
                  <a:gd name="T27" fmla="*/ 11 h 76"/>
                  <a:gd name="T28" fmla="*/ 15 w 36"/>
                  <a:gd name="T29" fmla="*/ 31 h 76"/>
                  <a:gd name="T30" fmla="*/ 9 w 36"/>
                  <a:gd name="T31" fmla="*/ 51 h 76"/>
                  <a:gd name="T32" fmla="*/ 21 w 36"/>
                  <a:gd name="T33"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rgbClr val="FFFFFF"/>
              </a:solidFill>
              <a:ln w="1587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panose="020F0502020204030204"/>
                </a:endParaRPr>
              </a:p>
            </p:txBody>
          </p:sp>
        </p:grpSp>
      </p:grpSp>
      <p:sp>
        <p:nvSpPr>
          <p:cNvPr id="114" name="矩形 113"/>
          <p:cNvSpPr/>
          <p:nvPr/>
        </p:nvSpPr>
        <p:spPr>
          <a:xfrm>
            <a:off x="1518936" y="1388838"/>
            <a:ext cx="2193925"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115" name="矩形 114"/>
          <p:cNvSpPr/>
          <p:nvPr/>
        </p:nvSpPr>
        <p:spPr>
          <a:xfrm>
            <a:off x="1504649" y="1160238"/>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C51729"/>
                </a:solidFill>
                <a:effectLst/>
                <a:uLnTx/>
                <a:uFillTx/>
                <a:latin typeface="+mj-ea"/>
                <a:ea typeface="+mj-ea"/>
              </a:rPr>
              <a:t>优势</a:t>
            </a:r>
            <a:r>
              <a:rPr kumimoji="0" lang="en-US" altLang="zh-CN" sz="1400" b="1" i="0" u="none" strike="noStrike" kern="0" cap="none" spc="0" normalizeH="0" baseline="0" noProof="0">
                <a:ln>
                  <a:noFill/>
                </a:ln>
                <a:solidFill>
                  <a:srgbClr val="C51729"/>
                </a:solidFill>
                <a:effectLst/>
                <a:uLnTx/>
                <a:uFillTx/>
                <a:latin typeface="+mj-ea"/>
                <a:ea typeface="+mj-ea"/>
              </a:rPr>
              <a:t>1</a:t>
            </a:r>
            <a:endParaRPr kumimoji="0" lang="zh-CN" altLang="en-US" sz="1100" b="1" i="0" u="none" strike="noStrike" kern="0" cap="none" spc="0" normalizeH="0" baseline="0" noProof="0">
              <a:ln>
                <a:noFill/>
              </a:ln>
              <a:solidFill>
                <a:srgbClr val="C51729"/>
              </a:solidFill>
              <a:effectLst/>
              <a:uLnTx/>
              <a:uFillTx/>
              <a:latin typeface="+mj-ea"/>
              <a:ea typeface="+mj-ea"/>
            </a:endParaRPr>
          </a:p>
        </p:txBody>
      </p:sp>
      <p:sp>
        <p:nvSpPr>
          <p:cNvPr id="116" name="矩形 115"/>
          <p:cNvSpPr/>
          <p:nvPr/>
        </p:nvSpPr>
        <p:spPr>
          <a:xfrm>
            <a:off x="1519746" y="3439836"/>
            <a:ext cx="2193925"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117" name="矩形 116"/>
          <p:cNvSpPr/>
          <p:nvPr/>
        </p:nvSpPr>
        <p:spPr>
          <a:xfrm>
            <a:off x="1505459" y="3211236"/>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2E5660"/>
                </a:solidFill>
                <a:effectLst/>
                <a:uLnTx/>
                <a:uFillTx/>
                <a:latin typeface="+mj-ea"/>
                <a:ea typeface="+mj-ea"/>
              </a:rPr>
              <a:t>优势</a:t>
            </a:r>
            <a:r>
              <a:rPr lang="en-US" altLang="zh-CN" sz="1400" b="1" kern="0">
                <a:solidFill>
                  <a:srgbClr val="2E5660"/>
                </a:solidFill>
                <a:latin typeface="+mj-ea"/>
                <a:ea typeface="+mj-ea"/>
              </a:rPr>
              <a:t>3</a:t>
            </a:r>
            <a:endParaRPr kumimoji="0" lang="zh-CN" altLang="en-US" sz="1100" b="1" i="0" u="none" strike="noStrike" kern="0" cap="none" spc="0" normalizeH="0" baseline="0" noProof="0">
              <a:ln>
                <a:noFill/>
              </a:ln>
              <a:solidFill>
                <a:srgbClr val="2E5660"/>
              </a:solidFill>
              <a:effectLst/>
              <a:uLnTx/>
              <a:uFillTx/>
              <a:latin typeface="+mj-ea"/>
              <a:ea typeface="+mj-ea"/>
            </a:endParaRPr>
          </a:p>
        </p:txBody>
      </p:sp>
      <p:sp>
        <p:nvSpPr>
          <p:cNvPr id="118" name="矩形 117"/>
          <p:cNvSpPr/>
          <p:nvPr/>
        </p:nvSpPr>
        <p:spPr>
          <a:xfrm>
            <a:off x="5646632" y="1312022"/>
            <a:ext cx="2193925"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119" name="矩形 118"/>
          <p:cNvSpPr/>
          <p:nvPr/>
        </p:nvSpPr>
        <p:spPr>
          <a:xfrm>
            <a:off x="5632345" y="1083422"/>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613620"/>
                </a:solidFill>
                <a:effectLst/>
                <a:uLnTx/>
                <a:uFillTx/>
                <a:latin typeface="+mj-ea"/>
                <a:ea typeface="+mj-ea"/>
              </a:rPr>
              <a:t>优势</a:t>
            </a:r>
            <a:r>
              <a:rPr lang="en-US" altLang="zh-CN" sz="1400" b="1" kern="0">
                <a:solidFill>
                  <a:srgbClr val="613620"/>
                </a:solidFill>
                <a:latin typeface="+mj-ea"/>
                <a:ea typeface="+mj-ea"/>
              </a:rPr>
              <a:t>2</a:t>
            </a:r>
            <a:endParaRPr kumimoji="0" lang="zh-CN" altLang="en-US" sz="1100" b="1" i="0" u="none" strike="noStrike" kern="0" cap="none" spc="0" normalizeH="0" baseline="0" noProof="0">
              <a:ln>
                <a:noFill/>
              </a:ln>
              <a:solidFill>
                <a:srgbClr val="613620"/>
              </a:solidFill>
              <a:effectLst/>
              <a:uLnTx/>
              <a:uFillTx/>
              <a:latin typeface="+mj-ea"/>
              <a:ea typeface="+mj-ea"/>
            </a:endParaRPr>
          </a:p>
        </p:txBody>
      </p:sp>
      <p:sp>
        <p:nvSpPr>
          <p:cNvPr id="120" name="矩形 119"/>
          <p:cNvSpPr/>
          <p:nvPr/>
        </p:nvSpPr>
        <p:spPr>
          <a:xfrm>
            <a:off x="5647442" y="3363020"/>
            <a:ext cx="2193925" cy="819455"/>
          </a:xfrm>
          <a:prstGeom prst="rect">
            <a:avLst/>
          </a:prstGeom>
        </p:spPr>
        <p:txBody>
          <a:bodyPr>
            <a:spAutoFit/>
          </a:bodyPr>
          <a:lstStyle/>
          <a:p>
            <a:pPr>
              <a:lnSpc>
                <a:spcPct val="150000"/>
              </a:lnSpc>
              <a:defRPr/>
            </a:pPr>
            <a:r>
              <a:rPr lang="en-US" altLang="zh-CN" sz="1050">
                <a:solidFill>
                  <a:srgbClr val="613620"/>
                </a:solidFill>
                <a:ea typeface="微软雅黑" panose="020B0503020204020204" charset="-122"/>
                <a:cs typeface="Arial" panose="020B0604020202020204" pitchFamily="34" charset="0"/>
                <a:sym typeface="Arial" panose="020B0604020202020204" pitchFamily="34" charset="0"/>
              </a:rPr>
              <a:t>Lorem ipsum dolor sit amet, consectetuer adipiscing elit. Aenean commodo ligula eget dolor. </a:t>
            </a:r>
            <a:endParaRPr lang="zh-CN" altLang="en-US" sz="1050">
              <a:solidFill>
                <a:srgbClr val="613620"/>
              </a:solidFill>
              <a:ea typeface="微软雅黑" panose="020B0503020204020204" charset="-122"/>
            </a:endParaRPr>
          </a:p>
        </p:txBody>
      </p:sp>
      <p:sp>
        <p:nvSpPr>
          <p:cNvPr id="121" name="矩形 120"/>
          <p:cNvSpPr/>
          <p:nvPr/>
        </p:nvSpPr>
        <p:spPr>
          <a:xfrm>
            <a:off x="5633155" y="3134420"/>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a:ln>
                  <a:noFill/>
                </a:ln>
                <a:solidFill>
                  <a:srgbClr val="CAA884"/>
                </a:solidFill>
                <a:effectLst/>
                <a:uLnTx/>
                <a:uFillTx/>
                <a:latin typeface="+mj-ea"/>
                <a:ea typeface="+mj-ea"/>
              </a:rPr>
              <a:t>优势</a:t>
            </a:r>
            <a:r>
              <a:rPr lang="en-US" altLang="zh-CN" sz="1400" b="1" kern="0" noProof="0">
                <a:solidFill>
                  <a:srgbClr val="CAA884"/>
                </a:solidFill>
                <a:latin typeface="+mj-ea"/>
                <a:ea typeface="+mj-ea"/>
              </a:rPr>
              <a:t>4</a:t>
            </a:r>
            <a:endParaRPr kumimoji="0" lang="zh-CN" altLang="en-US" sz="1100" b="1" i="0" u="none" strike="noStrike" kern="0" cap="none" spc="0" normalizeH="0" baseline="0" noProof="0">
              <a:ln>
                <a:noFill/>
              </a:ln>
              <a:solidFill>
                <a:srgbClr val="CAA884"/>
              </a:solidFill>
              <a:effectLst/>
              <a:uLnTx/>
              <a:uFillTx/>
              <a:latin typeface="+mj-ea"/>
              <a:ea typeface="+mj-ea"/>
            </a:endParaRPr>
          </a:p>
        </p:txBody>
      </p:sp>
    </p:spTree>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288" y="0"/>
            <a:ext cx="354917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4"/>
          <p:cNvSpPr txBox="1">
            <a:spLocks noChangeArrowheads="1"/>
          </p:cNvSpPr>
          <p:nvPr/>
        </p:nvSpPr>
        <p:spPr bwMode="auto">
          <a:xfrm>
            <a:off x="456248" y="2215854"/>
            <a:ext cx="21082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a:solidFill>
                  <a:prstClr val="white"/>
                </a:solidFill>
                <a:latin typeface="+mn-ea"/>
                <a:ea typeface="+mn-ea"/>
              </a:rPr>
              <a:t>03.</a:t>
            </a:r>
            <a:r>
              <a:rPr lang="zh-CN" altLang="en-US" sz="2800" b="1">
                <a:solidFill>
                  <a:prstClr val="white"/>
                </a:solidFill>
                <a:latin typeface="+mn-ea"/>
                <a:ea typeface="+mn-ea"/>
              </a:rPr>
              <a:t>项目规划</a:t>
            </a:r>
            <a:endParaRPr lang="en-US" altLang="zh-CN" sz="2800" b="1">
              <a:solidFill>
                <a:prstClr val="white"/>
              </a:solidFill>
              <a:latin typeface="+mn-ea"/>
              <a:ea typeface="+mn-ea"/>
            </a:endParaRPr>
          </a:p>
        </p:txBody>
      </p:sp>
      <p:sp>
        <p:nvSpPr>
          <p:cNvPr id="14" name="Rectangle 15"/>
          <p:cNvSpPr>
            <a:spLocks noChangeArrowheads="1"/>
          </p:cNvSpPr>
          <p:nvPr/>
        </p:nvSpPr>
        <p:spPr bwMode="auto">
          <a:xfrm>
            <a:off x="456248" y="2739074"/>
            <a:ext cx="3549176" cy="79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050">
                <a:solidFill>
                  <a:schemeClr val="bg1"/>
                </a:solidFill>
                <a:latin typeface="Calibri" panose="020F0502020204030204" pitchFamily="34" charset="0"/>
              </a:rPr>
              <a:t>Lorem ipsum dolor sit amet, consectetur adipiscing elit. Quisque ultrices venenatis ultrices. Duis et lectus sapien. Etiam tempor sodales gravida. </a:t>
            </a:r>
            <a:endParaRPr lang="vi-VN" altLang="zh-CN" sz="1050">
              <a:solidFill>
                <a:schemeClr val="bg1"/>
              </a:solidFill>
              <a:latin typeface="Calibri" panose="020F0502020204030204" pitchFamily="34" charset="0"/>
            </a:endParaRPr>
          </a:p>
        </p:txBody>
      </p:sp>
    </p:spTree>
  </p:cSld>
  <p:clrMapOvr>
    <a:masterClrMapping/>
  </p:clrMapOvr>
  <p:transition spd="med" advTm="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en-US" altLang="zh-CN" sz="1400"/>
              <a:t>3.1 </a:t>
            </a:r>
            <a:r>
              <a:rPr lang="zh-CN" altLang="en-US" sz="1400"/>
              <a:t>现如今发展状况</a:t>
            </a:r>
            <a:endParaRPr lang="zh-CN" altLang="en-US"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19" name="组合 18"/>
          <p:cNvGrpSpPr/>
          <p:nvPr/>
        </p:nvGrpSpPr>
        <p:grpSpPr>
          <a:xfrm>
            <a:off x="2584653" y="1450667"/>
            <a:ext cx="1678562" cy="1974779"/>
            <a:chOff x="2867399" y="1386729"/>
            <a:chExt cx="1262507" cy="1485303"/>
          </a:xfrm>
        </p:grpSpPr>
        <p:sp>
          <p:nvSpPr>
            <p:cNvPr id="8" name="矩形 7"/>
            <p:cNvSpPr/>
            <p:nvPr/>
          </p:nvSpPr>
          <p:spPr>
            <a:xfrm>
              <a:off x="2867399"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0" name="矩形 9"/>
            <p:cNvSpPr/>
            <p:nvPr/>
          </p:nvSpPr>
          <p:spPr>
            <a:xfrm>
              <a:off x="2930525" y="1446141"/>
              <a:ext cx="1136256" cy="965446"/>
            </a:xfrm>
            <a:prstGeom prst="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任意多边形 10"/>
            <p:cNvSpPr/>
            <p:nvPr/>
          </p:nvSpPr>
          <p:spPr>
            <a:xfrm>
              <a:off x="2930525"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20" name="组合 19"/>
          <p:cNvGrpSpPr/>
          <p:nvPr/>
        </p:nvGrpSpPr>
        <p:grpSpPr>
          <a:xfrm>
            <a:off x="4718349" y="1450669"/>
            <a:ext cx="1678562" cy="1974779"/>
            <a:chOff x="4933783" y="1386729"/>
            <a:chExt cx="1262507" cy="1485303"/>
          </a:xfrm>
        </p:grpSpPr>
        <p:sp>
          <p:nvSpPr>
            <p:cNvPr id="12" name="矩形 11"/>
            <p:cNvSpPr/>
            <p:nvPr/>
          </p:nvSpPr>
          <p:spPr>
            <a:xfrm>
              <a:off x="4933783"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3" name="矩形 12"/>
            <p:cNvSpPr/>
            <p:nvPr/>
          </p:nvSpPr>
          <p:spPr>
            <a:xfrm>
              <a:off x="4996908" y="1446141"/>
              <a:ext cx="1136256" cy="965446"/>
            </a:xfrm>
            <a:prstGeom prst="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任意多边形 13"/>
            <p:cNvSpPr/>
            <p:nvPr/>
          </p:nvSpPr>
          <p:spPr>
            <a:xfrm>
              <a:off x="4996908"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21" name="组合 20"/>
          <p:cNvGrpSpPr/>
          <p:nvPr/>
        </p:nvGrpSpPr>
        <p:grpSpPr>
          <a:xfrm>
            <a:off x="6852045" y="1450669"/>
            <a:ext cx="1678562" cy="1974779"/>
            <a:chOff x="7000167" y="1386729"/>
            <a:chExt cx="1262507" cy="1485303"/>
          </a:xfrm>
        </p:grpSpPr>
        <p:sp>
          <p:nvSpPr>
            <p:cNvPr id="15" name="矩形 14"/>
            <p:cNvSpPr/>
            <p:nvPr/>
          </p:nvSpPr>
          <p:spPr>
            <a:xfrm>
              <a:off x="7000167"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6" name="矩形 15"/>
            <p:cNvSpPr/>
            <p:nvPr/>
          </p:nvSpPr>
          <p:spPr>
            <a:xfrm>
              <a:off x="7063292" y="1446141"/>
              <a:ext cx="1136256" cy="965446"/>
            </a:xfrm>
            <a:prstGeom prst="rect">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任意多边形 16"/>
            <p:cNvSpPr/>
            <p:nvPr/>
          </p:nvSpPr>
          <p:spPr>
            <a:xfrm>
              <a:off x="7063292"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46220" y="3587145"/>
            <a:ext cx="2105356" cy="784830"/>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0" name="文本框 39"/>
          <p:cNvSpPr txBox="1"/>
          <p:nvPr/>
        </p:nvSpPr>
        <p:spPr>
          <a:xfrm>
            <a:off x="581251" y="2974963"/>
            <a:ext cx="1363578" cy="307777"/>
          </a:xfrm>
          <a:prstGeom prst="rect">
            <a:avLst/>
          </a:prstGeom>
          <a:noFill/>
        </p:spPr>
        <p:txBody>
          <a:bodyPr wrap="none" rtlCol="0">
            <a:spAutoFit/>
          </a:bodyPr>
          <a:lstStyle/>
          <a:p>
            <a:pPr algn="ctr"/>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
        <p:nvSpPr>
          <p:cNvPr id="41" name="矩形 40"/>
          <p:cNvSpPr/>
          <p:nvPr/>
        </p:nvSpPr>
        <p:spPr>
          <a:xfrm>
            <a:off x="2391674" y="3587145"/>
            <a:ext cx="2105356" cy="784830"/>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2" name="文本框 41"/>
          <p:cNvSpPr txBox="1"/>
          <p:nvPr/>
        </p:nvSpPr>
        <p:spPr>
          <a:xfrm>
            <a:off x="2726705" y="2974963"/>
            <a:ext cx="1363578" cy="307777"/>
          </a:xfrm>
          <a:prstGeom prst="rect">
            <a:avLst/>
          </a:prstGeom>
          <a:noFill/>
        </p:spPr>
        <p:txBody>
          <a:bodyPr wrap="none" rtlCol="0">
            <a:spAutoFit/>
          </a:bodyPr>
          <a:lstStyle/>
          <a:p>
            <a:pPr algn="ctr"/>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
        <p:nvSpPr>
          <p:cNvPr id="43" name="矩形 42"/>
          <p:cNvSpPr/>
          <p:nvPr/>
        </p:nvSpPr>
        <p:spPr>
          <a:xfrm>
            <a:off x="4577625" y="3587145"/>
            <a:ext cx="2105356" cy="784830"/>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4" name="文本框 43"/>
          <p:cNvSpPr txBox="1"/>
          <p:nvPr/>
        </p:nvSpPr>
        <p:spPr>
          <a:xfrm>
            <a:off x="4872159" y="2974963"/>
            <a:ext cx="1363578" cy="307777"/>
          </a:xfrm>
          <a:prstGeom prst="rect">
            <a:avLst/>
          </a:prstGeom>
          <a:noFill/>
        </p:spPr>
        <p:txBody>
          <a:bodyPr wrap="none" rtlCol="0">
            <a:spAutoFit/>
          </a:bodyPr>
          <a:lstStyle/>
          <a:p>
            <a:pPr algn="ctr"/>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
        <p:nvSpPr>
          <p:cNvPr id="45" name="矩形 44"/>
          <p:cNvSpPr/>
          <p:nvPr/>
        </p:nvSpPr>
        <p:spPr>
          <a:xfrm>
            <a:off x="6682581" y="3587145"/>
            <a:ext cx="2105356" cy="784830"/>
          </a:xfrm>
          <a:prstGeom prst="rect">
            <a:avLst/>
          </a:prstGeom>
        </p:spPr>
        <p:txBody>
          <a:bodyPr wrap="square">
            <a:spAutoFit/>
          </a:bodyPr>
          <a:lstStyle/>
          <a:p>
            <a:pPr lvl="0" algn="ct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46" name="文本框 45"/>
          <p:cNvSpPr txBox="1"/>
          <p:nvPr/>
        </p:nvSpPr>
        <p:spPr>
          <a:xfrm>
            <a:off x="7017612" y="2974963"/>
            <a:ext cx="1363578" cy="307777"/>
          </a:xfrm>
          <a:prstGeom prst="rect">
            <a:avLst/>
          </a:prstGeom>
          <a:noFill/>
        </p:spPr>
        <p:txBody>
          <a:bodyPr wrap="none" rtlCol="0">
            <a:spAutoFit/>
          </a:bodyPr>
          <a:lstStyle/>
          <a:p>
            <a:pPr algn="ctr"/>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83226" y="308732"/>
            <a:ext cx="8577548" cy="4552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8075" y="506546"/>
            <a:ext cx="8227851" cy="417846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7"/>
          <p:cNvSpPr txBox="1">
            <a:spLocks noChangeArrowheads="1"/>
          </p:cNvSpPr>
          <p:nvPr/>
        </p:nvSpPr>
        <p:spPr bwMode="auto">
          <a:xfrm>
            <a:off x="4572001" y="796649"/>
            <a:ext cx="1330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a:solidFill>
                  <a:schemeClr val="bg1"/>
                </a:solidFill>
                <a:latin typeface="微软雅黑" panose="020B0503020204020204" charset="-122"/>
                <a:ea typeface="微软雅黑" panose="020B0503020204020204" charset="-122"/>
              </a:rPr>
              <a:t>01.</a:t>
            </a:r>
            <a:r>
              <a:rPr lang="zh-CN" altLang="en-US" sz="1600">
                <a:solidFill>
                  <a:schemeClr val="bg1"/>
                </a:solidFill>
                <a:latin typeface="微软雅黑" panose="020B0503020204020204" charset="-122"/>
                <a:ea typeface="微软雅黑" panose="020B0503020204020204" charset="-122"/>
              </a:rPr>
              <a:t>项目介绍</a:t>
            </a:r>
            <a:endParaRPr lang="zh-CN" altLang="en-US" sz="1600">
              <a:solidFill>
                <a:schemeClr val="bg1"/>
              </a:solidFill>
              <a:latin typeface="微软雅黑" panose="020B0503020204020204" charset="-122"/>
              <a:ea typeface="微软雅黑" panose="020B0503020204020204" charset="-122"/>
            </a:endParaRPr>
          </a:p>
        </p:txBody>
      </p:sp>
      <p:sp>
        <p:nvSpPr>
          <p:cNvPr id="4" name="文本框 3"/>
          <p:cNvSpPr txBox="1">
            <a:spLocks noChangeArrowheads="1"/>
          </p:cNvSpPr>
          <p:nvPr/>
        </p:nvSpPr>
        <p:spPr bwMode="auto">
          <a:xfrm>
            <a:off x="4575176" y="2823999"/>
            <a:ext cx="1317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a:solidFill>
                  <a:schemeClr val="bg1"/>
                </a:solidFill>
                <a:latin typeface="微软雅黑" panose="020B0503020204020204" charset="-122"/>
                <a:ea typeface="微软雅黑" panose="020B0503020204020204" charset="-122"/>
              </a:rPr>
              <a:t>03.</a:t>
            </a:r>
            <a:r>
              <a:rPr lang="zh-CN" altLang="en-US" sz="1600">
                <a:solidFill>
                  <a:schemeClr val="bg1"/>
                </a:solidFill>
                <a:latin typeface="微软雅黑" panose="020B0503020204020204" charset="-122"/>
                <a:ea typeface="微软雅黑" panose="020B0503020204020204" charset="-122"/>
              </a:rPr>
              <a:t>项目规划</a:t>
            </a:r>
            <a:endParaRPr lang="zh-CN" altLang="en-US" sz="1600">
              <a:solidFill>
                <a:schemeClr val="bg1"/>
              </a:solidFill>
              <a:latin typeface="微软雅黑" panose="020B0503020204020204" charset="-122"/>
              <a:ea typeface="微软雅黑" panose="020B0503020204020204" charset="-122"/>
            </a:endParaRPr>
          </a:p>
        </p:txBody>
      </p:sp>
      <p:sp>
        <p:nvSpPr>
          <p:cNvPr id="5" name="文本框 7"/>
          <p:cNvSpPr txBox="1">
            <a:spLocks noChangeArrowheads="1"/>
          </p:cNvSpPr>
          <p:nvPr/>
        </p:nvSpPr>
        <p:spPr bwMode="auto">
          <a:xfrm>
            <a:off x="4573588" y="1841516"/>
            <a:ext cx="13179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a:solidFill>
                  <a:schemeClr val="bg1"/>
                </a:solidFill>
                <a:latin typeface="微软雅黑" panose="020B0503020204020204" charset="-122"/>
                <a:ea typeface="微软雅黑" panose="020B0503020204020204" charset="-122"/>
              </a:rPr>
              <a:t>02.</a:t>
            </a:r>
            <a:r>
              <a:rPr lang="zh-CN" altLang="en-US" sz="1600">
                <a:solidFill>
                  <a:schemeClr val="bg1"/>
                </a:solidFill>
                <a:latin typeface="微软雅黑" panose="020B0503020204020204" charset="-122"/>
                <a:ea typeface="微软雅黑" panose="020B0503020204020204" charset="-122"/>
              </a:rPr>
              <a:t>市场分析</a:t>
            </a:r>
            <a:endParaRPr lang="zh-CN" altLang="en-US" sz="1600">
              <a:solidFill>
                <a:schemeClr val="bg1"/>
              </a:solidFill>
              <a:latin typeface="微软雅黑" panose="020B0503020204020204" charset="-122"/>
              <a:ea typeface="微软雅黑" panose="020B0503020204020204" charset="-122"/>
            </a:endParaRPr>
          </a:p>
        </p:txBody>
      </p:sp>
      <p:sp>
        <p:nvSpPr>
          <p:cNvPr id="6" name="文本框 7"/>
          <p:cNvSpPr txBox="1">
            <a:spLocks noChangeArrowheads="1"/>
          </p:cNvSpPr>
          <p:nvPr/>
        </p:nvSpPr>
        <p:spPr bwMode="auto">
          <a:xfrm>
            <a:off x="4572001" y="3795713"/>
            <a:ext cx="1330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600">
                <a:solidFill>
                  <a:schemeClr val="bg1"/>
                </a:solidFill>
                <a:latin typeface="微软雅黑" panose="020B0503020204020204" charset="-122"/>
                <a:ea typeface="微软雅黑" panose="020B0503020204020204" charset="-122"/>
              </a:rPr>
              <a:t>04.</a:t>
            </a:r>
            <a:r>
              <a:rPr lang="zh-CN" altLang="en-US" sz="1600">
                <a:solidFill>
                  <a:schemeClr val="bg1"/>
                </a:solidFill>
                <a:latin typeface="微软雅黑" panose="020B0503020204020204" charset="-122"/>
                <a:ea typeface="微软雅黑" panose="020B0503020204020204" charset="-122"/>
              </a:rPr>
              <a:t>投资回报</a:t>
            </a:r>
            <a:endParaRPr lang="zh-CN" altLang="en-US" sz="1600">
              <a:solidFill>
                <a:schemeClr val="bg1"/>
              </a:solidFill>
              <a:latin typeface="微软雅黑" panose="020B0503020204020204" charset="-122"/>
              <a:ea typeface="微软雅黑" panose="020B0503020204020204" charset="-122"/>
            </a:endParaRPr>
          </a:p>
        </p:txBody>
      </p:sp>
      <p:sp>
        <p:nvSpPr>
          <p:cNvPr id="7" name="矩形 6"/>
          <p:cNvSpPr/>
          <p:nvPr/>
        </p:nvSpPr>
        <p:spPr>
          <a:xfrm>
            <a:off x="4572000" y="1095675"/>
            <a:ext cx="3452055" cy="369332"/>
          </a:xfrm>
          <a:prstGeom prst="rect">
            <a:avLst/>
          </a:prstGeom>
        </p:spPr>
        <p:txBody>
          <a:bodyPr wrap="square">
            <a:spAutoFit/>
          </a:bodyPr>
          <a:lstStyle/>
          <a:p>
            <a:pPr defTabSz="914400">
              <a:defRPr/>
            </a:pPr>
            <a:r>
              <a:rPr lang="en-US" altLang="zh-CN" sz="900" kern="0">
                <a:solidFill>
                  <a:schemeClr val="bg1"/>
                </a:solidFill>
                <a:ea typeface="宋体" panose="02010600030101010101" pitchFamily="2" charset="-122"/>
                <a:cs typeface="Arial" panose="020B0604020202020204" pitchFamily="34" charset="0"/>
              </a:rPr>
              <a:t>Lorem ipsum dolor sit amet, consectetuer adipiscing elit. Aenean commodo ligula eget dolor. Aenean massa. </a:t>
            </a:r>
            <a:endParaRPr lang="zh-CN" altLang="en-US" sz="1600" kern="0">
              <a:solidFill>
                <a:schemeClr val="bg1"/>
              </a:solidFill>
            </a:endParaRPr>
          </a:p>
        </p:txBody>
      </p:sp>
      <p:sp>
        <p:nvSpPr>
          <p:cNvPr id="8" name="矩形 7"/>
          <p:cNvSpPr/>
          <p:nvPr/>
        </p:nvSpPr>
        <p:spPr>
          <a:xfrm>
            <a:off x="4572000" y="2129542"/>
            <a:ext cx="3452055" cy="369332"/>
          </a:xfrm>
          <a:prstGeom prst="rect">
            <a:avLst/>
          </a:prstGeom>
        </p:spPr>
        <p:txBody>
          <a:bodyPr wrap="square">
            <a:spAutoFit/>
          </a:bodyPr>
          <a:lstStyle/>
          <a:p>
            <a:pPr defTabSz="914400">
              <a:defRPr/>
            </a:pPr>
            <a:r>
              <a:rPr lang="en-US" altLang="zh-CN" sz="900" kern="0">
                <a:solidFill>
                  <a:schemeClr val="bg1"/>
                </a:solidFill>
                <a:ea typeface="宋体" panose="02010600030101010101" pitchFamily="2" charset="-122"/>
                <a:cs typeface="Arial" panose="020B0604020202020204" pitchFamily="34" charset="0"/>
              </a:rPr>
              <a:t>Lorem ipsum dolor sit amet, consectetuer adipiscing elit. Aenean commodo ligula eget dolor. Aenean massa. </a:t>
            </a:r>
            <a:endParaRPr lang="zh-CN" altLang="en-US" sz="1600" kern="0">
              <a:solidFill>
                <a:schemeClr val="bg1"/>
              </a:solidFill>
            </a:endParaRPr>
          </a:p>
        </p:txBody>
      </p:sp>
      <p:sp>
        <p:nvSpPr>
          <p:cNvPr id="9" name="矩形 8"/>
          <p:cNvSpPr/>
          <p:nvPr/>
        </p:nvSpPr>
        <p:spPr>
          <a:xfrm>
            <a:off x="4572000" y="3104521"/>
            <a:ext cx="3452055" cy="369332"/>
          </a:xfrm>
          <a:prstGeom prst="rect">
            <a:avLst/>
          </a:prstGeom>
        </p:spPr>
        <p:txBody>
          <a:bodyPr wrap="square">
            <a:spAutoFit/>
          </a:bodyPr>
          <a:lstStyle/>
          <a:p>
            <a:pPr defTabSz="914400">
              <a:defRPr/>
            </a:pPr>
            <a:r>
              <a:rPr lang="en-US" altLang="zh-CN" sz="900" kern="0">
                <a:solidFill>
                  <a:schemeClr val="bg1"/>
                </a:solidFill>
                <a:ea typeface="宋体" panose="02010600030101010101" pitchFamily="2" charset="-122"/>
                <a:cs typeface="Arial" panose="020B0604020202020204" pitchFamily="34" charset="0"/>
              </a:rPr>
              <a:t>Lorem ipsum dolor sit amet, consectetuer adipiscing elit. Aenean commodo ligula eget dolor. Aenean massa. </a:t>
            </a:r>
            <a:endParaRPr lang="zh-CN" altLang="en-US" sz="1600" kern="0">
              <a:solidFill>
                <a:schemeClr val="bg1"/>
              </a:solidFill>
            </a:endParaRPr>
          </a:p>
        </p:txBody>
      </p:sp>
      <p:sp>
        <p:nvSpPr>
          <p:cNvPr id="10" name="矩形 9"/>
          <p:cNvSpPr/>
          <p:nvPr/>
        </p:nvSpPr>
        <p:spPr>
          <a:xfrm>
            <a:off x="4572000" y="4086378"/>
            <a:ext cx="3452055" cy="369332"/>
          </a:xfrm>
          <a:prstGeom prst="rect">
            <a:avLst/>
          </a:prstGeom>
        </p:spPr>
        <p:txBody>
          <a:bodyPr wrap="square">
            <a:spAutoFit/>
          </a:bodyPr>
          <a:lstStyle/>
          <a:p>
            <a:pPr defTabSz="914400">
              <a:defRPr/>
            </a:pPr>
            <a:r>
              <a:rPr lang="en-US" altLang="zh-CN" sz="900" kern="0">
                <a:solidFill>
                  <a:schemeClr val="bg1"/>
                </a:solidFill>
                <a:ea typeface="宋体" panose="02010600030101010101" pitchFamily="2" charset="-122"/>
                <a:cs typeface="Arial" panose="020B0604020202020204" pitchFamily="34" charset="0"/>
              </a:rPr>
              <a:t>Lorem ipsum dolor sit amet, consectetuer adipiscing elit. Aenean commodo ligula eget dolor. Aenean massa. </a:t>
            </a:r>
            <a:endParaRPr lang="zh-CN" altLang="en-US" sz="1600" kern="0">
              <a:solidFill>
                <a:schemeClr val="bg1"/>
              </a:solidFill>
            </a:endParaRPr>
          </a:p>
        </p:txBody>
      </p:sp>
      <p:sp>
        <p:nvSpPr>
          <p:cNvPr id="18" name="文本框 17"/>
          <p:cNvSpPr txBox="1"/>
          <p:nvPr/>
        </p:nvSpPr>
        <p:spPr>
          <a:xfrm>
            <a:off x="638033" y="1791684"/>
            <a:ext cx="1481496" cy="769441"/>
          </a:xfrm>
          <a:prstGeom prst="rect">
            <a:avLst/>
          </a:prstGeom>
        </p:spPr>
        <p:txBody>
          <a:bodyPr wrap="none">
            <a:spAutoFit/>
          </a:bodyPr>
          <a:lstStyle>
            <a:defPPr>
              <a:defRPr lang="zh-CN"/>
            </a:defPPr>
            <a:lvl1pPr>
              <a:defRPr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a:defRPr>
            </a:lvl1pPr>
          </a:lstStyle>
          <a:p>
            <a:r>
              <a:rPr lang="zh-CN" altLang="en-US" b="1">
                <a:effectLst/>
                <a:latin typeface="+mn-ea"/>
                <a:ea typeface="+mn-ea"/>
              </a:rPr>
              <a:t>目 录</a:t>
            </a:r>
            <a:endParaRPr lang="zh-CN" altLang="en-US" b="1">
              <a:effectLst/>
              <a:latin typeface="+mn-ea"/>
              <a:ea typeface="+mn-ea"/>
            </a:endParaRPr>
          </a:p>
        </p:txBody>
      </p:sp>
      <p:cxnSp>
        <p:nvCxnSpPr>
          <p:cNvPr id="13" name="直接连接符 12"/>
          <p:cNvCxnSpPr/>
          <p:nvPr/>
        </p:nvCxnSpPr>
        <p:spPr>
          <a:xfrm>
            <a:off x="765677" y="2585152"/>
            <a:ext cx="101950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0063" y="2571750"/>
            <a:ext cx="2214196" cy="646331"/>
          </a:xfrm>
          <a:prstGeom prst="rect">
            <a:avLst/>
          </a:prstGeom>
        </p:spPr>
        <p:txBody>
          <a:bodyPr wrap="none">
            <a:spAutoFit/>
          </a:bodyPr>
          <a:lstStyle/>
          <a:p>
            <a:pPr>
              <a:defRPr/>
            </a:pPr>
            <a:r>
              <a:rPr lang="en-US" altLang="zh-CN" sz="3600">
                <a:solidFill>
                  <a:prstClr val="white"/>
                </a:solidFill>
                <a:latin typeface="+mj-lt"/>
                <a:ea typeface="+mj-ea"/>
              </a:rPr>
              <a:t>CONTENTS</a:t>
            </a:r>
            <a:endParaRPr lang="zh-CN" altLang="en-US" sz="1600">
              <a:latin typeface="+mj-lt"/>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500" advTm="0">
        <p14:window dir="vert"/>
      </p:transition>
    </mc:Choice>
    <mc:Fallback>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椭圆 125"/>
          <p:cNvSpPr/>
          <p:nvPr/>
        </p:nvSpPr>
        <p:spPr>
          <a:xfrm>
            <a:off x="8079205" y="3487471"/>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5" name="椭圆 124"/>
          <p:cNvSpPr/>
          <p:nvPr/>
        </p:nvSpPr>
        <p:spPr>
          <a:xfrm>
            <a:off x="190452" y="3510357"/>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2" name="标题 1"/>
          <p:cNvSpPr>
            <a:spLocks noGrp="1"/>
          </p:cNvSpPr>
          <p:nvPr>
            <p:ph type="title"/>
          </p:nvPr>
        </p:nvSpPr>
        <p:spPr/>
        <p:txBody>
          <a:bodyPr/>
          <a:lstStyle/>
          <a:p>
            <a:r>
              <a:rPr lang="en-US" altLang="zh-CN"/>
              <a:t>3.2 </a:t>
            </a:r>
            <a:r>
              <a:rPr lang="zh-CN" altLang="en-US"/>
              <a:t>未来规划</a:t>
            </a:r>
            <a:endParaRPr lang="zh-CN" altLang="en-US"/>
          </a:p>
        </p:txBody>
      </p:sp>
      <p:cxnSp>
        <p:nvCxnSpPr>
          <p:cNvPr id="41" name="Straight Connector 7"/>
          <p:cNvCxnSpPr/>
          <p:nvPr/>
        </p:nvCxnSpPr>
        <p:spPr>
          <a:xfrm>
            <a:off x="900943" y="3917770"/>
            <a:ext cx="7161454" cy="0"/>
          </a:xfrm>
          <a:prstGeom prst="line">
            <a:avLst/>
          </a:prstGeom>
          <a:noFill/>
          <a:ln w="12700" cap="flat" cmpd="sng" algn="ctr">
            <a:solidFill>
              <a:sysClr val="window" lastClr="FFFFFF">
                <a:lumMod val="75000"/>
              </a:sysClr>
            </a:solidFill>
            <a:prstDash val="sysDash"/>
            <a:round/>
          </a:ln>
          <a:effectLst/>
        </p:spPr>
      </p:cxnSp>
      <p:sp>
        <p:nvSpPr>
          <p:cNvPr id="43" name="Rectangle 42"/>
          <p:cNvSpPr/>
          <p:nvPr/>
        </p:nvSpPr>
        <p:spPr>
          <a:xfrm>
            <a:off x="8338033" y="3774339"/>
            <a:ext cx="238120" cy="238120"/>
          </a:xfrm>
          <a:prstGeom prst="rect">
            <a:avLst/>
          </a:prstGeom>
          <a:solidFill>
            <a:srgbClr val="C5172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sp>
        <p:nvSpPr>
          <p:cNvPr id="44" name="Rectangle 46"/>
          <p:cNvSpPr/>
          <p:nvPr/>
        </p:nvSpPr>
        <p:spPr>
          <a:xfrm>
            <a:off x="8123390" y="3210473"/>
            <a:ext cx="635110" cy="276999"/>
          </a:xfrm>
          <a:prstGeom prst="rect">
            <a:avLst/>
          </a:prstGeom>
        </p:spPr>
        <p:txBody>
          <a:bodyPr wrap="none">
            <a:spAutoFit/>
          </a:bodyPr>
          <a:lstStyle/>
          <a:p>
            <a:r>
              <a:rPr lang="en-US" sz="1200" b="1" dirty="0">
                <a:solidFill>
                  <a:prstClr val="white">
                    <a:lumMod val="65000"/>
                  </a:prstClr>
                </a:solidFill>
                <a:latin typeface="+mj-ea"/>
                <a:ea typeface="+mj-ea"/>
                <a:cs typeface="Open Sans" pitchFamily="34" charset="0"/>
              </a:rPr>
              <a:t>Finish</a:t>
            </a:r>
            <a:endParaRPr lang="en-US" sz="1200" b="1" dirty="0">
              <a:solidFill>
                <a:prstClr val="white">
                  <a:lumMod val="65000"/>
                </a:prstClr>
              </a:solidFill>
              <a:latin typeface="+mj-ea"/>
              <a:ea typeface="+mj-ea"/>
              <a:cs typeface="Open Sans" pitchFamily="34" charset="0"/>
            </a:endParaRPr>
          </a:p>
        </p:txBody>
      </p:sp>
      <p:sp>
        <p:nvSpPr>
          <p:cNvPr id="45" name="Oval 12"/>
          <p:cNvSpPr/>
          <p:nvPr/>
        </p:nvSpPr>
        <p:spPr>
          <a:xfrm>
            <a:off x="2059729" y="381366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cxnSp>
        <p:nvCxnSpPr>
          <p:cNvPr id="46" name="Straight Connector 26"/>
          <p:cNvCxnSpPr/>
          <p:nvPr/>
        </p:nvCxnSpPr>
        <p:spPr>
          <a:xfrm rot="16200000" flipH="1">
            <a:off x="1285716" y="2927237"/>
            <a:ext cx="1763355" cy="8809"/>
          </a:xfrm>
          <a:prstGeom prst="line">
            <a:avLst/>
          </a:prstGeom>
          <a:noFill/>
          <a:ln w="6350" cap="flat" cmpd="sng" algn="ctr">
            <a:solidFill>
              <a:sysClr val="window" lastClr="FFFFFF">
                <a:lumMod val="75000"/>
              </a:sysClr>
            </a:solidFill>
            <a:prstDash val="solid"/>
            <a:miter lim="800000"/>
          </a:ln>
          <a:effectLst/>
        </p:spPr>
      </p:cxnSp>
      <p:sp>
        <p:nvSpPr>
          <p:cNvPr id="47" name="Teardrop 25"/>
          <p:cNvSpPr/>
          <p:nvPr/>
        </p:nvSpPr>
        <p:spPr>
          <a:xfrm rot="8100000">
            <a:off x="1954357" y="1401579"/>
            <a:ext cx="418280" cy="418280"/>
          </a:xfrm>
          <a:prstGeom prst="teardrop">
            <a:avLst>
              <a:gd name="adj" fmla="val 131619"/>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Light"/>
              <a:ea typeface="微软雅黑 Light"/>
              <a:cs typeface="+mn-cs"/>
            </a:endParaRPr>
          </a:p>
        </p:txBody>
      </p:sp>
      <p:sp>
        <p:nvSpPr>
          <p:cNvPr id="48" name="Oval 16"/>
          <p:cNvSpPr/>
          <p:nvPr/>
        </p:nvSpPr>
        <p:spPr>
          <a:xfrm>
            <a:off x="5131563" y="381366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cxnSp>
        <p:nvCxnSpPr>
          <p:cNvPr id="49" name="Straight Connector 38"/>
          <p:cNvCxnSpPr/>
          <p:nvPr/>
        </p:nvCxnSpPr>
        <p:spPr>
          <a:xfrm rot="16200000" flipH="1">
            <a:off x="4357550" y="2927237"/>
            <a:ext cx="1763355" cy="8809"/>
          </a:xfrm>
          <a:prstGeom prst="line">
            <a:avLst/>
          </a:prstGeom>
          <a:noFill/>
          <a:ln w="6350" cap="flat" cmpd="sng" algn="ctr">
            <a:solidFill>
              <a:sysClr val="window" lastClr="FFFFFF">
                <a:lumMod val="75000"/>
              </a:sysClr>
            </a:solidFill>
            <a:prstDash val="solid"/>
            <a:miter lim="800000"/>
          </a:ln>
          <a:effectLst/>
        </p:spPr>
      </p:cxnSp>
      <p:sp>
        <p:nvSpPr>
          <p:cNvPr id="50" name="Teardrop 37"/>
          <p:cNvSpPr/>
          <p:nvPr/>
        </p:nvSpPr>
        <p:spPr>
          <a:xfrm rot="8100000">
            <a:off x="5026191" y="1401579"/>
            <a:ext cx="418280" cy="418280"/>
          </a:xfrm>
          <a:prstGeom prst="teardrop">
            <a:avLst>
              <a:gd name="adj" fmla="val 131619"/>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Light"/>
              <a:ea typeface="微软雅黑 Light"/>
              <a:cs typeface="+mn-cs"/>
            </a:endParaRPr>
          </a:p>
        </p:txBody>
      </p:sp>
      <p:sp>
        <p:nvSpPr>
          <p:cNvPr id="51" name="Oval 14"/>
          <p:cNvSpPr/>
          <p:nvPr/>
        </p:nvSpPr>
        <p:spPr>
          <a:xfrm>
            <a:off x="3559927" y="381366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cxnSp>
        <p:nvCxnSpPr>
          <p:cNvPr id="52" name="Straight Connector 34"/>
          <p:cNvCxnSpPr/>
          <p:nvPr/>
        </p:nvCxnSpPr>
        <p:spPr>
          <a:xfrm rot="5400000">
            <a:off x="3199634" y="3348179"/>
            <a:ext cx="928694" cy="1588"/>
          </a:xfrm>
          <a:prstGeom prst="line">
            <a:avLst/>
          </a:prstGeom>
          <a:noFill/>
          <a:ln w="6350" cap="flat" cmpd="sng" algn="ctr">
            <a:solidFill>
              <a:sysClr val="window" lastClr="FFFFFF">
                <a:lumMod val="75000"/>
              </a:sysClr>
            </a:solidFill>
            <a:prstDash val="solid"/>
            <a:miter lim="800000"/>
          </a:ln>
          <a:effectLst/>
        </p:spPr>
      </p:cxnSp>
      <p:sp>
        <p:nvSpPr>
          <p:cNvPr id="53" name="Teardrop 33"/>
          <p:cNvSpPr/>
          <p:nvPr/>
        </p:nvSpPr>
        <p:spPr>
          <a:xfrm rot="8100000">
            <a:off x="3455254" y="2208032"/>
            <a:ext cx="418280" cy="418280"/>
          </a:xfrm>
          <a:prstGeom prst="teardrop">
            <a:avLst>
              <a:gd name="adj" fmla="val 131619"/>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Light"/>
              <a:ea typeface="微软雅黑 Light"/>
              <a:cs typeface="+mn-cs"/>
            </a:endParaRPr>
          </a:p>
        </p:txBody>
      </p:sp>
      <p:sp>
        <p:nvSpPr>
          <p:cNvPr id="54" name="Oval 18"/>
          <p:cNvSpPr/>
          <p:nvPr/>
        </p:nvSpPr>
        <p:spPr>
          <a:xfrm>
            <a:off x="6703199" y="381366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微软雅黑 Light"/>
              <a:ea typeface="微软雅黑 Light"/>
              <a:cs typeface="+mn-cs"/>
            </a:endParaRPr>
          </a:p>
        </p:txBody>
      </p:sp>
      <p:cxnSp>
        <p:nvCxnSpPr>
          <p:cNvPr id="55" name="Straight Connector 24"/>
          <p:cNvCxnSpPr/>
          <p:nvPr/>
        </p:nvCxnSpPr>
        <p:spPr>
          <a:xfrm rot="5400000">
            <a:off x="6342906" y="3348179"/>
            <a:ext cx="928694" cy="1588"/>
          </a:xfrm>
          <a:prstGeom prst="line">
            <a:avLst/>
          </a:prstGeom>
          <a:noFill/>
          <a:ln w="6350" cap="flat" cmpd="sng" algn="ctr">
            <a:solidFill>
              <a:sysClr val="window" lastClr="FFFFFF">
                <a:lumMod val="75000"/>
              </a:sysClr>
            </a:solidFill>
            <a:prstDash val="solid"/>
            <a:miter lim="800000"/>
          </a:ln>
          <a:effectLst/>
        </p:spPr>
      </p:cxnSp>
      <p:sp>
        <p:nvSpPr>
          <p:cNvPr id="56" name="Teardrop 21"/>
          <p:cNvSpPr/>
          <p:nvPr/>
        </p:nvSpPr>
        <p:spPr>
          <a:xfrm rot="8100000">
            <a:off x="6598526" y="2208032"/>
            <a:ext cx="418280" cy="418280"/>
          </a:xfrm>
          <a:prstGeom prst="teardrop">
            <a:avLst>
              <a:gd name="adj" fmla="val 13161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微软雅黑 Light"/>
              <a:ea typeface="微软雅黑 Light"/>
              <a:cs typeface="+mn-cs"/>
            </a:endParaRPr>
          </a:p>
        </p:txBody>
      </p:sp>
      <p:sp>
        <p:nvSpPr>
          <p:cNvPr id="57" name="矩形 56"/>
          <p:cNvSpPr/>
          <p:nvPr/>
        </p:nvSpPr>
        <p:spPr>
          <a:xfrm>
            <a:off x="1394527" y="4128036"/>
            <a:ext cx="1527597" cy="646331"/>
          </a:xfrm>
          <a:prstGeom prst="rect">
            <a:avLst/>
          </a:prstGeom>
        </p:spPr>
        <p:txBody>
          <a:bodyPr wrap="square">
            <a:spAutoFit/>
          </a:bodyPr>
          <a:lstStyle/>
          <a:p>
            <a:pPr algn="ctr" fontAlgn="base">
              <a:lnSpc>
                <a:spcPct val="150000"/>
              </a:lnSpc>
              <a:spcBef>
                <a:spcPct val="0"/>
              </a:spcBef>
              <a:spcAft>
                <a:spcPct val="0"/>
              </a:spcAft>
              <a:defRPr/>
            </a:pPr>
            <a:r>
              <a:rPr lang="en-US" altLang="zh-CN" sz="800">
                <a:solidFill>
                  <a:srgbClr val="613620"/>
                </a:solidFill>
                <a:latin typeface="微软雅黑 Light"/>
              </a:rPr>
              <a:t>Donec luctus nibh sit amet sem vulputate venenatis bibendum orci pulvinar. </a:t>
            </a:r>
            <a:endParaRPr lang="en-US" altLang="zh-CN" sz="800">
              <a:solidFill>
                <a:srgbClr val="613620"/>
              </a:solidFill>
              <a:latin typeface="微软雅黑 Light"/>
            </a:endParaRPr>
          </a:p>
        </p:txBody>
      </p:sp>
      <p:sp>
        <p:nvSpPr>
          <p:cNvPr id="58" name="矩形 57"/>
          <p:cNvSpPr/>
          <p:nvPr/>
        </p:nvSpPr>
        <p:spPr>
          <a:xfrm>
            <a:off x="2938932" y="4140096"/>
            <a:ext cx="1527597" cy="646331"/>
          </a:xfrm>
          <a:prstGeom prst="rect">
            <a:avLst/>
          </a:prstGeom>
        </p:spPr>
        <p:txBody>
          <a:bodyPr wrap="square">
            <a:spAutoFit/>
          </a:bodyPr>
          <a:lstStyle/>
          <a:p>
            <a:pPr algn="ctr" fontAlgn="base">
              <a:lnSpc>
                <a:spcPct val="150000"/>
              </a:lnSpc>
              <a:spcBef>
                <a:spcPct val="0"/>
              </a:spcBef>
              <a:spcAft>
                <a:spcPct val="0"/>
              </a:spcAft>
              <a:defRPr/>
            </a:pPr>
            <a:r>
              <a:rPr lang="en-US" altLang="zh-CN" sz="800">
                <a:solidFill>
                  <a:srgbClr val="613620"/>
                </a:solidFill>
                <a:latin typeface="微软雅黑 Light"/>
              </a:rPr>
              <a:t>Donec luctus nibh sit amet sem vulputate venenatis bibendum orci pulvinar. </a:t>
            </a:r>
            <a:endParaRPr lang="en-US" altLang="zh-CN" sz="800">
              <a:solidFill>
                <a:srgbClr val="613620"/>
              </a:solidFill>
              <a:latin typeface="微软雅黑 Light"/>
            </a:endParaRPr>
          </a:p>
        </p:txBody>
      </p:sp>
      <p:sp>
        <p:nvSpPr>
          <p:cNvPr id="59" name="矩形 58"/>
          <p:cNvSpPr/>
          <p:nvPr/>
        </p:nvSpPr>
        <p:spPr>
          <a:xfrm>
            <a:off x="4483337" y="4140096"/>
            <a:ext cx="1527597" cy="646331"/>
          </a:xfrm>
          <a:prstGeom prst="rect">
            <a:avLst/>
          </a:prstGeom>
        </p:spPr>
        <p:txBody>
          <a:bodyPr wrap="square">
            <a:spAutoFit/>
          </a:bodyPr>
          <a:lstStyle/>
          <a:p>
            <a:pPr algn="ctr" fontAlgn="base">
              <a:lnSpc>
                <a:spcPct val="150000"/>
              </a:lnSpc>
              <a:spcBef>
                <a:spcPct val="0"/>
              </a:spcBef>
              <a:spcAft>
                <a:spcPct val="0"/>
              </a:spcAft>
              <a:defRPr/>
            </a:pPr>
            <a:r>
              <a:rPr lang="en-US" altLang="zh-CN" sz="800">
                <a:solidFill>
                  <a:srgbClr val="613620"/>
                </a:solidFill>
                <a:latin typeface="微软雅黑 Light"/>
              </a:rPr>
              <a:t>Donec luctus nibh sit amet sem vulputate venenatis bibendum orci pulvinar. </a:t>
            </a:r>
            <a:endParaRPr lang="en-US" altLang="zh-CN" sz="800">
              <a:solidFill>
                <a:srgbClr val="613620"/>
              </a:solidFill>
              <a:latin typeface="微软雅黑 Light"/>
            </a:endParaRPr>
          </a:p>
        </p:txBody>
      </p:sp>
      <p:sp>
        <p:nvSpPr>
          <p:cNvPr id="60" name="矩形 59"/>
          <p:cNvSpPr/>
          <p:nvPr/>
        </p:nvSpPr>
        <p:spPr>
          <a:xfrm>
            <a:off x="6027743" y="4125976"/>
            <a:ext cx="1527597" cy="646331"/>
          </a:xfrm>
          <a:prstGeom prst="rect">
            <a:avLst/>
          </a:prstGeom>
        </p:spPr>
        <p:txBody>
          <a:bodyPr wrap="square">
            <a:spAutoFit/>
          </a:bodyPr>
          <a:lstStyle/>
          <a:p>
            <a:pPr algn="ctr" fontAlgn="base">
              <a:lnSpc>
                <a:spcPct val="150000"/>
              </a:lnSpc>
              <a:spcBef>
                <a:spcPct val="0"/>
              </a:spcBef>
              <a:spcAft>
                <a:spcPct val="0"/>
              </a:spcAft>
              <a:defRPr/>
            </a:pPr>
            <a:r>
              <a:rPr lang="en-US" altLang="zh-CN" sz="800">
                <a:solidFill>
                  <a:srgbClr val="613620"/>
                </a:solidFill>
                <a:latin typeface="微软雅黑 Light"/>
              </a:rPr>
              <a:t>Donec luctus nibh sit amet sem vulputate venenatis bibendum orci pulvinar. </a:t>
            </a:r>
            <a:endParaRPr lang="en-US" altLang="zh-CN" sz="800">
              <a:solidFill>
                <a:srgbClr val="613620"/>
              </a:solidFill>
              <a:latin typeface="微软雅黑 Light"/>
            </a:endParaRPr>
          </a:p>
        </p:txBody>
      </p:sp>
      <p:sp>
        <p:nvSpPr>
          <p:cNvPr id="61" name="文本框 5"/>
          <p:cNvSpPr txBox="1">
            <a:spLocks noChangeArrowheads="1"/>
          </p:cNvSpPr>
          <p:nvPr/>
        </p:nvSpPr>
        <p:spPr bwMode="auto">
          <a:xfrm>
            <a:off x="1758215" y="108713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charset="0"/>
                <a:ea typeface="方正宋刻本秀楷简体" panose="02000000000000000000" pitchFamily="2" charset="-122"/>
              </a:defRPr>
            </a:lvl1pPr>
            <a:lvl2pPr marL="742950" indent="-285750">
              <a:defRPr sz="1300">
                <a:solidFill>
                  <a:schemeClr val="tx1"/>
                </a:solidFill>
                <a:latin typeface="Calibri Light" charset="0"/>
                <a:ea typeface="方正宋刻本秀楷简体" panose="02000000000000000000" pitchFamily="2" charset="-122"/>
              </a:defRPr>
            </a:lvl2pPr>
            <a:lvl3pPr marL="1143000" indent="-228600">
              <a:defRPr sz="1300">
                <a:solidFill>
                  <a:schemeClr val="tx1"/>
                </a:solidFill>
                <a:latin typeface="Calibri Light" charset="0"/>
                <a:ea typeface="方正宋刻本秀楷简体" panose="02000000000000000000" pitchFamily="2" charset="-122"/>
              </a:defRPr>
            </a:lvl3pPr>
            <a:lvl4pPr marL="1600200" indent="-228600">
              <a:defRPr sz="1300">
                <a:solidFill>
                  <a:schemeClr val="tx1"/>
                </a:solidFill>
                <a:latin typeface="Calibri Light" charset="0"/>
                <a:ea typeface="方正宋刻本秀楷简体" panose="02000000000000000000" pitchFamily="2" charset="-122"/>
              </a:defRPr>
            </a:lvl4pPr>
            <a:lvl5pPr marL="2057400" indent="-228600">
              <a:defRPr sz="1300">
                <a:solidFill>
                  <a:schemeClr val="tx1"/>
                </a:solidFill>
                <a:latin typeface="Calibri Light"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9pPr>
          </a:lstStyle>
          <a:p>
            <a:pPr algn="ctr" fontAlgn="base">
              <a:spcBef>
                <a:spcPct val="0"/>
              </a:spcBef>
              <a:spcAft>
                <a:spcPct val="0"/>
              </a:spcAft>
              <a:defRPr/>
            </a:pPr>
            <a:r>
              <a:rPr lang="zh-CN" altLang="en-US" sz="1200" b="1">
                <a:solidFill>
                  <a:schemeClr val="accent1"/>
                </a:solidFill>
                <a:latin typeface="+mj-ea"/>
                <a:ea typeface="+mj-ea"/>
              </a:rPr>
              <a:t>前期工作</a:t>
            </a:r>
            <a:endParaRPr lang="zh-CN" altLang="en-US" sz="1200" b="1">
              <a:solidFill>
                <a:schemeClr val="accent1"/>
              </a:solidFill>
              <a:latin typeface="+mj-ea"/>
              <a:ea typeface="+mj-ea"/>
            </a:endParaRPr>
          </a:p>
        </p:txBody>
      </p:sp>
      <p:sp>
        <p:nvSpPr>
          <p:cNvPr id="62" name="文本框 5"/>
          <p:cNvSpPr txBox="1">
            <a:spLocks noChangeArrowheads="1"/>
          </p:cNvSpPr>
          <p:nvPr/>
        </p:nvSpPr>
        <p:spPr bwMode="auto">
          <a:xfrm>
            <a:off x="3288800" y="1918765"/>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charset="0"/>
                <a:ea typeface="方正宋刻本秀楷简体" panose="02000000000000000000" pitchFamily="2" charset="-122"/>
              </a:defRPr>
            </a:lvl1pPr>
            <a:lvl2pPr marL="742950" indent="-285750">
              <a:defRPr sz="1300">
                <a:solidFill>
                  <a:schemeClr val="tx1"/>
                </a:solidFill>
                <a:latin typeface="Calibri Light" charset="0"/>
                <a:ea typeface="方正宋刻本秀楷简体" panose="02000000000000000000" pitchFamily="2" charset="-122"/>
              </a:defRPr>
            </a:lvl2pPr>
            <a:lvl3pPr marL="1143000" indent="-228600">
              <a:defRPr sz="1300">
                <a:solidFill>
                  <a:schemeClr val="tx1"/>
                </a:solidFill>
                <a:latin typeface="Calibri Light" charset="0"/>
                <a:ea typeface="方正宋刻本秀楷简体" panose="02000000000000000000" pitchFamily="2" charset="-122"/>
              </a:defRPr>
            </a:lvl3pPr>
            <a:lvl4pPr marL="1600200" indent="-228600">
              <a:defRPr sz="1300">
                <a:solidFill>
                  <a:schemeClr val="tx1"/>
                </a:solidFill>
                <a:latin typeface="Calibri Light" charset="0"/>
                <a:ea typeface="方正宋刻本秀楷简体" panose="02000000000000000000" pitchFamily="2" charset="-122"/>
              </a:defRPr>
            </a:lvl4pPr>
            <a:lvl5pPr marL="2057400" indent="-228600">
              <a:defRPr sz="1300">
                <a:solidFill>
                  <a:schemeClr val="tx1"/>
                </a:solidFill>
                <a:latin typeface="Calibri Light"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9pPr>
          </a:lstStyle>
          <a:p>
            <a:pPr algn="ctr" fontAlgn="base">
              <a:spcBef>
                <a:spcPct val="0"/>
              </a:spcBef>
              <a:spcAft>
                <a:spcPct val="0"/>
              </a:spcAft>
              <a:defRPr/>
            </a:pPr>
            <a:r>
              <a:rPr lang="zh-CN" altLang="en-US" sz="1200" b="1">
                <a:solidFill>
                  <a:schemeClr val="accent2"/>
                </a:solidFill>
                <a:latin typeface="+mj-ea"/>
                <a:ea typeface="+mj-ea"/>
              </a:rPr>
              <a:t>中期发展</a:t>
            </a:r>
            <a:endParaRPr lang="zh-CN" altLang="en-US" sz="1200" b="1">
              <a:solidFill>
                <a:schemeClr val="accent2"/>
              </a:solidFill>
              <a:latin typeface="+mj-ea"/>
              <a:ea typeface="+mj-ea"/>
            </a:endParaRPr>
          </a:p>
        </p:txBody>
      </p:sp>
      <p:sp>
        <p:nvSpPr>
          <p:cNvPr id="63" name="文本框 5"/>
          <p:cNvSpPr txBox="1">
            <a:spLocks noChangeArrowheads="1"/>
          </p:cNvSpPr>
          <p:nvPr/>
        </p:nvSpPr>
        <p:spPr bwMode="auto">
          <a:xfrm>
            <a:off x="4834713" y="1104713"/>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charset="0"/>
                <a:ea typeface="方正宋刻本秀楷简体" panose="02000000000000000000" pitchFamily="2" charset="-122"/>
              </a:defRPr>
            </a:lvl1pPr>
            <a:lvl2pPr marL="742950" indent="-285750">
              <a:defRPr sz="1300">
                <a:solidFill>
                  <a:schemeClr val="tx1"/>
                </a:solidFill>
                <a:latin typeface="Calibri Light" charset="0"/>
                <a:ea typeface="方正宋刻本秀楷简体" panose="02000000000000000000" pitchFamily="2" charset="-122"/>
              </a:defRPr>
            </a:lvl2pPr>
            <a:lvl3pPr marL="1143000" indent="-228600">
              <a:defRPr sz="1300">
                <a:solidFill>
                  <a:schemeClr val="tx1"/>
                </a:solidFill>
                <a:latin typeface="Calibri Light" charset="0"/>
                <a:ea typeface="方正宋刻本秀楷简体" panose="02000000000000000000" pitchFamily="2" charset="-122"/>
              </a:defRPr>
            </a:lvl3pPr>
            <a:lvl4pPr marL="1600200" indent="-228600">
              <a:defRPr sz="1300">
                <a:solidFill>
                  <a:schemeClr val="tx1"/>
                </a:solidFill>
                <a:latin typeface="Calibri Light" charset="0"/>
                <a:ea typeface="方正宋刻本秀楷简体" panose="02000000000000000000" pitchFamily="2" charset="-122"/>
              </a:defRPr>
            </a:lvl4pPr>
            <a:lvl5pPr marL="2057400" indent="-228600">
              <a:defRPr sz="1300">
                <a:solidFill>
                  <a:schemeClr val="tx1"/>
                </a:solidFill>
                <a:latin typeface="Calibri Light"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9pPr>
          </a:lstStyle>
          <a:p>
            <a:pPr algn="ctr" fontAlgn="base">
              <a:spcBef>
                <a:spcPct val="0"/>
              </a:spcBef>
              <a:spcAft>
                <a:spcPct val="0"/>
              </a:spcAft>
              <a:defRPr/>
            </a:pPr>
            <a:r>
              <a:rPr lang="zh-CN" altLang="en-US" sz="1200" b="1">
                <a:solidFill>
                  <a:schemeClr val="accent3"/>
                </a:solidFill>
                <a:latin typeface="+mj-ea"/>
                <a:ea typeface="+mj-ea"/>
              </a:rPr>
              <a:t>后期开展</a:t>
            </a:r>
            <a:endParaRPr lang="zh-CN" altLang="en-US" sz="1200" b="1">
              <a:solidFill>
                <a:schemeClr val="accent3"/>
              </a:solidFill>
              <a:latin typeface="+mj-ea"/>
              <a:ea typeface="+mj-ea"/>
            </a:endParaRPr>
          </a:p>
        </p:txBody>
      </p:sp>
      <p:sp>
        <p:nvSpPr>
          <p:cNvPr id="64" name="文本框 5"/>
          <p:cNvSpPr txBox="1">
            <a:spLocks noChangeArrowheads="1"/>
          </p:cNvSpPr>
          <p:nvPr/>
        </p:nvSpPr>
        <p:spPr bwMode="auto">
          <a:xfrm>
            <a:off x="6426795" y="1894033"/>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charset="0"/>
                <a:ea typeface="方正宋刻本秀楷简体" panose="02000000000000000000" pitchFamily="2" charset="-122"/>
              </a:defRPr>
            </a:lvl1pPr>
            <a:lvl2pPr marL="742950" indent="-285750">
              <a:defRPr sz="1300">
                <a:solidFill>
                  <a:schemeClr val="tx1"/>
                </a:solidFill>
                <a:latin typeface="Calibri Light" charset="0"/>
                <a:ea typeface="方正宋刻本秀楷简体" panose="02000000000000000000" pitchFamily="2" charset="-122"/>
              </a:defRPr>
            </a:lvl2pPr>
            <a:lvl3pPr marL="1143000" indent="-228600">
              <a:defRPr sz="1300">
                <a:solidFill>
                  <a:schemeClr val="tx1"/>
                </a:solidFill>
                <a:latin typeface="Calibri Light" charset="0"/>
                <a:ea typeface="方正宋刻本秀楷简体" panose="02000000000000000000" pitchFamily="2" charset="-122"/>
              </a:defRPr>
            </a:lvl3pPr>
            <a:lvl4pPr marL="1600200" indent="-228600">
              <a:defRPr sz="1300">
                <a:solidFill>
                  <a:schemeClr val="tx1"/>
                </a:solidFill>
                <a:latin typeface="Calibri Light" charset="0"/>
                <a:ea typeface="方正宋刻本秀楷简体" panose="02000000000000000000" pitchFamily="2" charset="-122"/>
              </a:defRPr>
            </a:lvl4pPr>
            <a:lvl5pPr marL="2057400" indent="-228600">
              <a:defRPr sz="1300">
                <a:solidFill>
                  <a:schemeClr val="tx1"/>
                </a:solidFill>
                <a:latin typeface="Calibri Light"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charset="0"/>
                <a:ea typeface="方正宋刻本秀楷简体" panose="02000000000000000000" pitchFamily="2" charset="-122"/>
              </a:defRPr>
            </a:lvl9pPr>
          </a:lstStyle>
          <a:p>
            <a:pPr algn="ctr" fontAlgn="base">
              <a:spcBef>
                <a:spcPct val="0"/>
              </a:spcBef>
              <a:spcAft>
                <a:spcPct val="0"/>
              </a:spcAft>
              <a:defRPr/>
            </a:pPr>
            <a:r>
              <a:rPr lang="zh-CN" altLang="en-US" sz="1200" b="1">
                <a:solidFill>
                  <a:schemeClr val="accent4"/>
                </a:solidFill>
                <a:latin typeface="+mj-ea"/>
                <a:ea typeface="+mj-ea"/>
              </a:rPr>
              <a:t>未来规划</a:t>
            </a:r>
            <a:endParaRPr lang="zh-CN" altLang="en-US" sz="1200" b="1">
              <a:solidFill>
                <a:schemeClr val="accent4"/>
              </a:solidFill>
              <a:latin typeface="+mj-ea"/>
              <a:ea typeface="+mj-ea"/>
            </a:endParaRPr>
          </a:p>
        </p:txBody>
      </p:sp>
      <p:grpSp>
        <p:nvGrpSpPr>
          <p:cNvPr id="65" name="组合 64"/>
          <p:cNvGrpSpPr/>
          <p:nvPr/>
        </p:nvGrpSpPr>
        <p:grpSpPr>
          <a:xfrm>
            <a:off x="2029542" y="1506528"/>
            <a:ext cx="257564" cy="257563"/>
            <a:chOff x="2473104" y="2145028"/>
            <a:chExt cx="359165" cy="359165"/>
          </a:xfrm>
          <a:solidFill>
            <a:sysClr val="window" lastClr="FFFFFF"/>
          </a:solidFill>
        </p:grpSpPr>
        <p:sp>
          <p:nvSpPr>
            <p:cNvPr id="6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83" name="AutoShape 112"/>
          <p:cNvSpPr/>
          <p:nvPr/>
        </p:nvSpPr>
        <p:spPr bwMode="auto">
          <a:xfrm>
            <a:off x="5101349" y="1496950"/>
            <a:ext cx="269497" cy="26830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组合 83"/>
          <p:cNvGrpSpPr/>
          <p:nvPr/>
        </p:nvGrpSpPr>
        <p:grpSpPr>
          <a:xfrm>
            <a:off x="3534636" y="2305018"/>
            <a:ext cx="240620" cy="240620"/>
            <a:chOff x="5394312" y="2141343"/>
            <a:chExt cx="359165" cy="359165"/>
          </a:xfrm>
          <a:solidFill>
            <a:sysClr val="window" lastClr="FFFFFF"/>
          </a:solidFill>
        </p:grpSpPr>
        <p:sp>
          <p:nvSpPr>
            <p:cNvPr id="85"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7"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 name="等腰三角形 2"/>
          <p:cNvSpPr/>
          <p:nvPr/>
        </p:nvSpPr>
        <p:spPr>
          <a:xfrm rot="5400000">
            <a:off x="436460" y="3761104"/>
            <a:ext cx="363466" cy="313333"/>
          </a:xfrm>
          <a:prstGeom prst="triangl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AutoShape 59"/>
          <p:cNvSpPr/>
          <p:nvPr/>
        </p:nvSpPr>
        <p:spPr bwMode="auto">
          <a:xfrm>
            <a:off x="6659470" y="2312593"/>
            <a:ext cx="249411" cy="2489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ndParaRPr>
          </a:p>
        </p:txBody>
      </p:sp>
      <p:sp>
        <p:nvSpPr>
          <p:cNvPr id="93" name="Rectangle 46"/>
          <p:cNvSpPr/>
          <p:nvPr/>
        </p:nvSpPr>
        <p:spPr>
          <a:xfrm>
            <a:off x="369726" y="3210472"/>
            <a:ext cx="560218" cy="276999"/>
          </a:xfrm>
          <a:prstGeom prst="rect">
            <a:avLst/>
          </a:prstGeom>
        </p:spPr>
        <p:txBody>
          <a:bodyPr wrap="none">
            <a:spAutoFit/>
          </a:bodyPr>
          <a:lstStyle/>
          <a:p>
            <a:r>
              <a:rPr lang="en-US" sz="1200" b="1">
                <a:solidFill>
                  <a:prstClr val="white">
                    <a:lumMod val="65000"/>
                  </a:prstClr>
                </a:solidFill>
                <a:latin typeface="+mj-ea"/>
                <a:ea typeface="+mj-ea"/>
                <a:cs typeface="Open Sans" pitchFamily="34" charset="0"/>
              </a:rPr>
              <a:t>Start</a:t>
            </a:r>
            <a:endParaRPr lang="en-US" sz="1200" b="1" dirty="0">
              <a:solidFill>
                <a:prstClr val="white">
                  <a:lumMod val="65000"/>
                </a:prstClr>
              </a:solidFill>
              <a:latin typeface="+mj-ea"/>
              <a:ea typeface="+mj-ea"/>
              <a:cs typeface="Open Sans" pitchFamily="34" charset="0"/>
            </a:endParaRPr>
          </a:p>
        </p:txBody>
      </p:sp>
      <p:sp>
        <p:nvSpPr>
          <p:cNvPr id="94" name="椭圆 93"/>
          <p:cNvSpPr/>
          <p:nvPr/>
        </p:nvSpPr>
        <p:spPr>
          <a:xfrm>
            <a:off x="2039572" y="3774339"/>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5" name="椭圆 94"/>
          <p:cNvSpPr/>
          <p:nvPr/>
        </p:nvSpPr>
        <p:spPr>
          <a:xfrm>
            <a:off x="3541456" y="3794003"/>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03" name="椭圆 102"/>
          <p:cNvSpPr/>
          <p:nvPr/>
        </p:nvSpPr>
        <p:spPr>
          <a:xfrm>
            <a:off x="5103836" y="378602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4" name="椭圆 123"/>
          <p:cNvSpPr/>
          <p:nvPr/>
        </p:nvSpPr>
        <p:spPr>
          <a:xfrm>
            <a:off x="6673883" y="378602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Tree>
  </p:cSld>
  <p:clrMapOvr>
    <a:masterClrMapping/>
  </p:clrMapOvr>
  <p:transition spd="slow" advTm="0">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189728"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9045"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4"/>
          <p:cNvSpPr txBox="1">
            <a:spLocks noChangeArrowheads="1"/>
          </p:cNvSpPr>
          <p:nvPr/>
        </p:nvSpPr>
        <p:spPr bwMode="auto">
          <a:xfrm>
            <a:off x="412705" y="2048530"/>
            <a:ext cx="21146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a:solidFill>
                  <a:prstClr val="white"/>
                </a:solidFill>
                <a:latin typeface="微软雅黑 Light"/>
                <a:ea typeface="微软雅黑 Light"/>
              </a:rPr>
              <a:t>04.</a:t>
            </a:r>
            <a:r>
              <a:rPr lang="zh-CN" altLang="en-US" sz="2800" b="1">
                <a:solidFill>
                  <a:prstClr val="white"/>
                </a:solidFill>
                <a:latin typeface="微软雅黑 Light"/>
                <a:ea typeface="微软雅黑 Light"/>
              </a:rPr>
              <a:t>投资回报</a:t>
            </a:r>
            <a:endParaRPr lang="en-US" altLang="zh-CN" sz="2800" b="1">
              <a:solidFill>
                <a:prstClr val="white"/>
              </a:solidFill>
              <a:latin typeface="微软雅黑 Light"/>
              <a:ea typeface="微软雅黑 Light"/>
            </a:endParaRPr>
          </a:p>
        </p:txBody>
      </p:sp>
      <p:sp>
        <p:nvSpPr>
          <p:cNvPr id="16" name="Rectangle 15"/>
          <p:cNvSpPr>
            <a:spLocks noChangeArrowheads="1"/>
          </p:cNvSpPr>
          <p:nvPr/>
        </p:nvSpPr>
        <p:spPr bwMode="auto">
          <a:xfrm>
            <a:off x="412705" y="2571750"/>
            <a:ext cx="3549176" cy="79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r>
              <a:rPr lang="en-US" altLang="zh-CN" sz="1050">
                <a:solidFill>
                  <a:prstClr val="white"/>
                </a:solidFill>
                <a:latin typeface="Calibri" panose="020F0502020204030204" pitchFamily="34" charset="0"/>
              </a:rPr>
              <a:t>Lorem ipsum dolor sit amet, consectetur adipiscing elit. Quisque ultrices venenatis ultrices. Duis et lectus sapien. Etiam tempor sodales gravida. </a:t>
            </a:r>
            <a:endParaRPr lang="vi-VN" altLang="zh-CN" sz="1050">
              <a:solidFill>
                <a:prstClr val="white"/>
              </a:solidFill>
              <a:latin typeface="Calibri" panose="020F0502020204030204" pitchFamily="34" charset="0"/>
            </a:endParaRPr>
          </a:p>
        </p:txBody>
      </p:sp>
    </p:spTree>
  </p:cSld>
  <p:clrMapOvr>
    <a:masterClrMapping/>
  </p:clrMapOvr>
  <p:transition spd="med" advTm="0">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rPr lang="zh-CN" altLang="en-US"/>
              <a:t>融资需求</a:t>
            </a:r>
            <a:endParaRPr lang="zh-CN" altLang="en-US"/>
          </a:p>
        </p:txBody>
      </p:sp>
      <p:sp>
        <p:nvSpPr>
          <p:cNvPr id="20" name="矩形 19"/>
          <p:cNvSpPr/>
          <p:nvPr/>
        </p:nvSpPr>
        <p:spPr>
          <a:xfrm>
            <a:off x="0" y="1243293"/>
            <a:ext cx="9144000" cy="3128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50957" y="3403298"/>
            <a:ext cx="2105356" cy="784830"/>
          </a:xfrm>
          <a:prstGeom prst="rect">
            <a:avLst/>
          </a:prstGeom>
        </p:spPr>
        <p:txBody>
          <a:bodyPr wrap="square">
            <a:spAutoFit/>
          </a:bodyPr>
          <a:lstStyle/>
          <a:p>
            <a:pPr lvl="0" algn="ctr">
              <a:lnSpc>
                <a:spcPct val="150000"/>
              </a:lnSpc>
              <a:defRPr/>
            </a:pPr>
            <a:r>
              <a:rPr lang="en-US" altLang="zh-CN" sz="1000">
                <a:solidFill>
                  <a:schemeClr val="bg1"/>
                </a:solidFill>
                <a:cs typeface="Arial" panose="020B0604020202020204" pitchFamily="34" charset="0"/>
              </a:rPr>
              <a:t>Lorem ipsum dolor sit amet, consectetuer adipiscing elit. Aenean commodo ligula eget dolor. </a:t>
            </a:r>
            <a:endParaRPr lang="zh-CN" altLang="en-US" sz="1000">
              <a:solidFill>
                <a:schemeClr val="bg1"/>
              </a:solidFill>
            </a:endParaRPr>
          </a:p>
        </p:txBody>
      </p:sp>
      <p:sp>
        <p:nvSpPr>
          <p:cNvPr id="26" name="矩形 25"/>
          <p:cNvSpPr/>
          <p:nvPr/>
        </p:nvSpPr>
        <p:spPr>
          <a:xfrm>
            <a:off x="2596411" y="3403298"/>
            <a:ext cx="2105356" cy="784830"/>
          </a:xfrm>
          <a:prstGeom prst="rect">
            <a:avLst/>
          </a:prstGeom>
        </p:spPr>
        <p:txBody>
          <a:bodyPr wrap="square">
            <a:spAutoFit/>
          </a:bodyPr>
          <a:lstStyle/>
          <a:p>
            <a:pPr lvl="0" algn="ctr">
              <a:lnSpc>
                <a:spcPct val="150000"/>
              </a:lnSpc>
              <a:defRPr/>
            </a:pPr>
            <a:r>
              <a:rPr lang="en-US" altLang="zh-CN" sz="1000">
                <a:solidFill>
                  <a:schemeClr val="bg1"/>
                </a:solidFill>
                <a:cs typeface="Arial" panose="020B0604020202020204" pitchFamily="34" charset="0"/>
              </a:rPr>
              <a:t>Lorem ipsum dolor sit amet, consectetuer adipiscing elit. Aenean commodo ligula eget dolor. </a:t>
            </a:r>
            <a:endParaRPr lang="zh-CN" altLang="en-US" sz="1000">
              <a:solidFill>
                <a:schemeClr val="bg1"/>
              </a:solidFill>
            </a:endParaRPr>
          </a:p>
        </p:txBody>
      </p:sp>
      <p:sp>
        <p:nvSpPr>
          <p:cNvPr id="27" name="矩形 26"/>
          <p:cNvSpPr/>
          <p:nvPr/>
        </p:nvSpPr>
        <p:spPr>
          <a:xfrm>
            <a:off x="4782362" y="3403298"/>
            <a:ext cx="2105356" cy="784830"/>
          </a:xfrm>
          <a:prstGeom prst="rect">
            <a:avLst/>
          </a:prstGeom>
        </p:spPr>
        <p:txBody>
          <a:bodyPr wrap="square">
            <a:spAutoFit/>
          </a:bodyPr>
          <a:lstStyle/>
          <a:p>
            <a:pPr lvl="0" algn="ctr">
              <a:lnSpc>
                <a:spcPct val="150000"/>
              </a:lnSpc>
              <a:defRPr/>
            </a:pPr>
            <a:r>
              <a:rPr lang="en-US" altLang="zh-CN" sz="1000">
                <a:solidFill>
                  <a:schemeClr val="bg1"/>
                </a:solidFill>
                <a:cs typeface="Arial" panose="020B0604020202020204" pitchFamily="34" charset="0"/>
              </a:rPr>
              <a:t>Lorem ipsum dolor sit amet, consectetuer adipiscing elit. Aenean commodo ligula eget dolor. </a:t>
            </a:r>
            <a:endParaRPr lang="zh-CN" altLang="en-US" sz="1000">
              <a:solidFill>
                <a:schemeClr val="bg1"/>
              </a:solidFill>
            </a:endParaRPr>
          </a:p>
        </p:txBody>
      </p:sp>
      <p:sp>
        <p:nvSpPr>
          <p:cNvPr id="28" name="矩形 27"/>
          <p:cNvSpPr/>
          <p:nvPr/>
        </p:nvSpPr>
        <p:spPr>
          <a:xfrm>
            <a:off x="6887318" y="3403298"/>
            <a:ext cx="2105356" cy="784830"/>
          </a:xfrm>
          <a:prstGeom prst="rect">
            <a:avLst/>
          </a:prstGeom>
        </p:spPr>
        <p:txBody>
          <a:bodyPr wrap="square">
            <a:spAutoFit/>
          </a:bodyPr>
          <a:lstStyle/>
          <a:p>
            <a:pPr lvl="0" algn="ctr">
              <a:lnSpc>
                <a:spcPct val="150000"/>
              </a:lnSpc>
              <a:defRPr/>
            </a:pPr>
            <a:r>
              <a:rPr lang="en-US" altLang="zh-CN" sz="1000">
                <a:solidFill>
                  <a:schemeClr val="bg1"/>
                </a:solidFill>
                <a:cs typeface="Arial" panose="020B0604020202020204" pitchFamily="34" charset="0"/>
              </a:rPr>
              <a:t>Lorem ipsum dolor sit amet, consectetuer adipiscing elit. Aenean commodo ligula eget dolor. </a:t>
            </a:r>
            <a:endParaRPr lang="zh-CN" altLang="en-US" sz="1000">
              <a:solidFill>
                <a:schemeClr val="bg1"/>
              </a:solidFill>
            </a:endParaRPr>
          </a:p>
        </p:txBody>
      </p:sp>
      <p:sp>
        <p:nvSpPr>
          <p:cNvPr id="32" name="文本框 7"/>
          <p:cNvSpPr txBox="1">
            <a:spLocks noChangeArrowheads="1"/>
          </p:cNvSpPr>
          <p:nvPr/>
        </p:nvSpPr>
        <p:spPr bwMode="auto">
          <a:xfrm>
            <a:off x="1038604" y="2447681"/>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32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20</a:t>
            </a:r>
            <a:r>
              <a:rPr lang="en-US" altLang="zh-CN"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a:t>
            </a:r>
            <a:endParaRPr lang="zh-CN" altLang="en-US"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33" name="文本框 7"/>
          <p:cNvSpPr txBox="1">
            <a:spLocks noChangeArrowheads="1"/>
          </p:cNvSpPr>
          <p:nvPr/>
        </p:nvSpPr>
        <p:spPr bwMode="auto">
          <a:xfrm>
            <a:off x="3184058" y="2447681"/>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32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10</a:t>
            </a:r>
            <a:r>
              <a:rPr lang="en-US" altLang="zh-CN"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a:t>
            </a:r>
            <a:endParaRPr lang="zh-CN" altLang="en-US"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34" name="文本框 7"/>
          <p:cNvSpPr txBox="1">
            <a:spLocks noChangeArrowheads="1"/>
          </p:cNvSpPr>
          <p:nvPr/>
        </p:nvSpPr>
        <p:spPr bwMode="auto">
          <a:xfrm>
            <a:off x="5370009" y="2447681"/>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32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40</a:t>
            </a:r>
            <a:r>
              <a:rPr lang="en-US" altLang="zh-CN"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a:t>
            </a:r>
            <a:endParaRPr lang="zh-CN" altLang="en-US"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35" name="文本框 7"/>
          <p:cNvSpPr txBox="1">
            <a:spLocks noChangeArrowheads="1"/>
          </p:cNvSpPr>
          <p:nvPr/>
        </p:nvSpPr>
        <p:spPr bwMode="auto">
          <a:xfrm>
            <a:off x="7474965" y="2447681"/>
            <a:ext cx="930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32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30</a:t>
            </a:r>
            <a:r>
              <a:rPr lang="en-US" altLang="zh-CN"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a:t>
            </a:r>
            <a:endParaRPr lang="zh-CN" altLang="en-US" sz="1800" b="1">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36" name="椭圆 35"/>
          <p:cNvSpPr/>
          <p:nvPr/>
        </p:nvSpPr>
        <p:spPr>
          <a:xfrm>
            <a:off x="1002768" y="142268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7" name="椭圆 36"/>
          <p:cNvSpPr/>
          <p:nvPr/>
        </p:nvSpPr>
        <p:spPr>
          <a:xfrm>
            <a:off x="3148222" y="142268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8" name="椭圆 37"/>
          <p:cNvSpPr/>
          <p:nvPr/>
        </p:nvSpPr>
        <p:spPr>
          <a:xfrm>
            <a:off x="5334173" y="142268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9" name="椭圆 38"/>
          <p:cNvSpPr/>
          <p:nvPr/>
        </p:nvSpPr>
        <p:spPr>
          <a:xfrm>
            <a:off x="7439129" y="142268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0" name="文本框 7"/>
          <p:cNvSpPr txBox="1">
            <a:spLocks noChangeArrowheads="1"/>
          </p:cNvSpPr>
          <p:nvPr/>
        </p:nvSpPr>
        <p:spPr bwMode="auto">
          <a:xfrm>
            <a:off x="1000934" y="297425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600" b="1">
                <a:solidFill>
                  <a:prstClr val="white"/>
                </a:solidFill>
                <a:latin typeface="微软雅黑" panose="020B0503020204020204" charset="-122"/>
                <a:ea typeface="微软雅黑" panose="020B0503020204020204" charset="-122"/>
              </a:rPr>
              <a:t>物资购买</a:t>
            </a:r>
            <a:endParaRPr lang="zh-CN" altLang="en-US" sz="1050" b="1">
              <a:solidFill>
                <a:prstClr val="white"/>
              </a:solidFill>
              <a:latin typeface="微软雅黑" panose="020B0503020204020204" charset="-122"/>
              <a:ea typeface="微软雅黑" panose="020B0503020204020204" charset="-122"/>
            </a:endParaRPr>
          </a:p>
        </p:txBody>
      </p:sp>
      <p:sp>
        <p:nvSpPr>
          <p:cNvPr id="41" name="文本框 7"/>
          <p:cNvSpPr txBox="1">
            <a:spLocks noChangeArrowheads="1"/>
          </p:cNvSpPr>
          <p:nvPr/>
        </p:nvSpPr>
        <p:spPr bwMode="auto">
          <a:xfrm>
            <a:off x="3146388" y="297425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600" b="1">
                <a:solidFill>
                  <a:prstClr val="white"/>
                </a:solidFill>
                <a:latin typeface="微软雅黑" panose="020B0503020204020204" charset="-122"/>
                <a:ea typeface="微软雅黑" panose="020B0503020204020204" charset="-122"/>
              </a:rPr>
              <a:t>人才培养</a:t>
            </a:r>
            <a:endParaRPr lang="zh-CN" altLang="en-US" sz="1050" b="1">
              <a:solidFill>
                <a:prstClr val="white"/>
              </a:solidFill>
              <a:latin typeface="微软雅黑" panose="020B0503020204020204" charset="-122"/>
              <a:ea typeface="微软雅黑" panose="020B0503020204020204" charset="-122"/>
            </a:endParaRPr>
          </a:p>
        </p:txBody>
      </p:sp>
      <p:sp>
        <p:nvSpPr>
          <p:cNvPr id="42" name="文本框 7"/>
          <p:cNvSpPr txBox="1">
            <a:spLocks noChangeArrowheads="1"/>
          </p:cNvSpPr>
          <p:nvPr/>
        </p:nvSpPr>
        <p:spPr bwMode="auto">
          <a:xfrm>
            <a:off x="5332339" y="297425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600" b="1">
                <a:solidFill>
                  <a:prstClr val="white"/>
                </a:solidFill>
                <a:latin typeface="微软雅黑" panose="020B0503020204020204" charset="-122"/>
                <a:ea typeface="微软雅黑" panose="020B0503020204020204" charset="-122"/>
              </a:rPr>
              <a:t>技术开发</a:t>
            </a:r>
            <a:endParaRPr lang="zh-CN" altLang="en-US" sz="1050" b="1">
              <a:solidFill>
                <a:prstClr val="white"/>
              </a:solidFill>
              <a:latin typeface="微软雅黑" panose="020B0503020204020204" charset="-122"/>
              <a:ea typeface="微软雅黑" panose="020B0503020204020204" charset="-122"/>
            </a:endParaRPr>
          </a:p>
        </p:txBody>
      </p:sp>
      <p:sp>
        <p:nvSpPr>
          <p:cNvPr id="43" name="文本框 7"/>
          <p:cNvSpPr txBox="1">
            <a:spLocks noChangeArrowheads="1"/>
          </p:cNvSpPr>
          <p:nvPr/>
        </p:nvSpPr>
        <p:spPr bwMode="auto">
          <a:xfrm>
            <a:off x="7437295" y="297425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600" b="1">
                <a:solidFill>
                  <a:prstClr val="white"/>
                </a:solidFill>
                <a:latin typeface="微软雅黑" panose="020B0503020204020204" charset="-122"/>
                <a:ea typeface="微软雅黑" panose="020B0503020204020204" charset="-122"/>
              </a:rPr>
              <a:t>品牌推广</a:t>
            </a:r>
            <a:endParaRPr lang="zh-CN" altLang="en-US" sz="1050" b="1">
              <a:solidFill>
                <a:prstClr val="white"/>
              </a:solidFill>
              <a:latin typeface="微软雅黑" panose="020B0503020204020204" charset="-122"/>
              <a:ea typeface="微软雅黑" panose="020B0503020204020204" charset="-122"/>
            </a:endParaRPr>
          </a:p>
        </p:txBody>
      </p:sp>
      <p:cxnSp>
        <p:nvCxnSpPr>
          <p:cNvPr id="22" name="直接连接符 21"/>
          <p:cNvCxnSpPr/>
          <p:nvPr/>
        </p:nvCxnSpPr>
        <p:spPr>
          <a:xfrm>
            <a:off x="1158494" y="3403298"/>
            <a:ext cx="6902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03948" y="3403298"/>
            <a:ext cx="6902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489899" y="3403298"/>
            <a:ext cx="6902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594855" y="3403298"/>
            <a:ext cx="6902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Freeform 23"/>
          <p:cNvSpPr>
            <a:spLocks noEditPoints="1"/>
          </p:cNvSpPr>
          <p:nvPr/>
        </p:nvSpPr>
        <p:spPr bwMode="auto">
          <a:xfrm>
            <a:off x="3358897" y="1732888"/>
            <a:ext cx="580384" cy="481530"/>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rgbClr val="C51729"/>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ndParaRPr>
          </a:p>
        </p:txBody>
      </p:sp>
      <p:grpSp>
        <p:nvGrpSpPr>
          <p:cNvPr id="29" name="Group 73"/>
          <p:cNvGrpSpPr/>
          <p:nvPr/>
        </p:nvGrpSpPr>
        <p:grpSpPr>
          <a:xfrm>
            <a:off x="1230982" y="1689704"/>
            <a:ext cx="545306" cy="481524"/>
            <a:chOff x="2549886" y="800334"/>
            <a:chExt cx="355053" cy="313526"/>
          </a:xfrm>
          <a:solidFill>
            <a:srgbClr val="C51729"/>
          </a:solidFill>
        </p:grpSpPr>
        <p:sp>
          <p:nvSpPr>
            <p:cNvPr id="30" name="Freeform 88"/>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ndParaRPr>
            </a:p>
          </p:txBody>
        </p:sp>
        <p:sp>
          <p:nvSpPr>
            <p:cNvPr id="31" name="Freeform 89"/>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ndParaRPr>
            </a:p>
          </p:txBody>
        </p:sp>
        <p:sp>
          <p:nvSpPr>
            <p:cNvPr id="47" name="Freeform 90"/>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ndParaRPr>
            </a:p>
          </p:txBody>
        </p:sp>
      </p:grpSp>
      <p:sp>
        <p:nvSpPr>
          <p:cNvPr id="48" name="Freeform 95"/>
          <p:cNvSpPr>
            <a:spLocks noEditPoints="1"/>
          </p:cNvSpPr>
          <p:nvPr/>
        </p:nvSpPr>
        <p:spPr bwMode="auto">
          <a:xfrm>
            <a:off x="5573549" y="1742455"/>
            <a:ext cx="522982" cy="462396"/>
          </a:xfrm>
          <a:custGeom>
            <a:avLst/>
            <a:gdLst/>
            <a:ahLst/>
            <a:cxnLst>
              <a:cxn ang="0">
                <a:pos x="296" y="7"/>
              </a:cxn>
              <a:cxn ang="0">
                <a:pos x="285" y="5"/>
              </a:cxn>
              <a:cxn ang="0">
                <a:pos x="279" y="11"/>
              </a:cxn>
              <a:cxn ang="0">
                <a:pos x="276" y="16"/>
              </a:cxn>
              <a:cxn ang="0">
                <a:pos x="196" y="94"/>
              </a:cxn>
              <a:cxn ang="0">
                <a:pos x="192" y="112"/>
              </a:cxn>
              <a:cxn ang="0">
                <a:pos x="200" y="121"/>
              </a:cxn>
              <a:cxn ang="0">
                <a:pos x="129" y="83"/>
              </a:cxn>
              <a:cxn ang="0">
                <a:pos x="131" y="58"/>
              </a:cxn>
              <a:cxn ang="0">
                <a:pos x="124" y="33"/>
              </a:cxn>
              <a:cxn ang="0">
                <a:pos x="113" y="18"/>
              </a:cxn>
              <a:cxn ang="0">
                <a:pos x="91" y="4"/>
              </a:cxn>
              <a:cxn ang="0">
                <a:pos x="66" y="0"/>
              </a:cxn>
              <a:cxn ang="0">
                <a:pos x="86" y="40"/>
              </a:cxn>
              <a:cxn ang="0">
                <a:pos x="2" y="49"/>
              </a:cxn>
              <a:cxn ang="0">
                <a:pos x="0" y="65"/>
              </a:cxn>
              <a:cxn ang="0">
                <a:pos x="4" y="91"/>
              </a:cxn>
              <a:cxn ang="0">
                <a:pos x="18" y="112"/>
              </a:cxn>
              <a:cxn ang="0">
                <a:pos x="35" y="123"/>
              </a:cxn>
              <a:cxn ang="0">
                <a:pos x="60" y="131"/>
              </a:cxn>
              <a:cxn ang="0">
                <a:pos x="86" y="129"/>
              </a:cxn>
              <a:cxn ang="0">
                <a:pos x="89" y="234"/>
              </a:cxn>
              <a:cxn ang="0">
                <a:pos x="47" y="281"/>
              </a:cxn>
              <a:cxn ang="0">
                <a:pos x="104" y="248"/>
              </a:cxn>
              <a:cxn ang="0">
                <a:pos x="240" y="281"/>
              </a:cxn>
              <a:cxn ang="0">
                <a:pos x="250" y="288"/>
              </a:cxn>
              <a:cxn ang="0">
                <a:pos x="261" y="290"/>
              </a:cxn>
              <a:cxn ang="0">
                <a:pos x="278" y="285"/>
              </a:cxn>
              <a:cxn ang="0">
                <a:pos x="287" y="277"/>
              </a:cxn>
              <a:cxn ang="0">
                <a:pos x="292" y="259"/>
              </a:cxn>
              <a:cxn ang="0">
                <a:pos x="287" y="243"/>
              </a:cxn>
              <a:cxn ang="0">
                <a:pos x="212" y="134"/>
              </a:cxn>
              <a:cxn ang="0">
                <a:pos x="229" y="136"/>
              </a:cxn>
              <a:cxn ang="0">
                <a:pos x="314" y="60"/>
              </a:cxn>
              <a:cxn ang="0">
                <a:pos x="316" y="56"/>
              </a:cxn>
              <a:cxn ang="0">
                <a:pos x="321" y="53"/>
              </a:cxn>
              <a:cxn ang="0">
                <a:pos x="328" y="47"/>
              </a:cxn>
              <a:cxn ang="0">
                <a:pos x="325" y="36"/>
              </a:cxn>
              <a:cxn ang="0">
                <a:pos x="263" y="252"/>
              </a:cxn>
              <a:cxn ang="0">
                <a:pos x="276" y="259"/>
              </a:cxn>
              <a:cxn ang="0">
                <a:pos x="276" y="268"/>
              </a:cxn>
              <a:cxn ang="0">
                <a:pos x="263" y="276"/>
              </a:cxn>
              <a:cxn ang="0">
                <a:pos x="256" y="272"/>
              </a:cxn>
              <a:cxn ang="0">
                <a:pos x="252" y="265"/>
              </a:cxn>
              <a:cxn ang="0">
                <a:pos x="260" y="254"/>
              </a:cxn>
              <a:cxn ang="0">
                <a:pos x="221" y="98"/>
              </a:cxn>
              <a:cxn ang="0">
                <a:pos x="278" y="42"/>
              </a:cxn>
              <a:cxn ang="0">
                <a:pos x="234" y="111"/>
              </a:cxn>
              <a:cxn ang="0">
                <a:pos x="240" y="116"/>
              </a:cxn>
            </a:cxnLst>
            <a:rect l="0" t="0" r="r" b="b"/>
            <a:pathLst>
              <a:path w="328" h="29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rgbClr val="C51729"/>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ndParaRPr>
          </a:p>
        </p:txBody>
      </p:sp>
      <p:sp>
        <p:nvSpPr>
          <p:cNvPr id="49" name="Freeform 143"/>
          <p:cNvSpPr>
            <a:spLocks noEditPoints="1"/>
          </p:cNvSpPr>
          <p:nvPr/>
        </p:nvSpPr>
        <p:spPr bwMode="auto">
          <a:xfrm>
            <a:off x="7677733" y="1701437"/>
            <a:ext cx="524525" cy="536246"/>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C51729"/>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4.2 </a:t>
            </a:r>
            <a:r>
              <a:rPr lang="zh-CN" altLang="en-US"/>
              <a:t>财政预测</a:t>
            </a:r>
            <a:endParaRPr lang="zh-CN" altLang="en-US"/>
          </a:p>
        </p:txBody>
      </p:sp>
      <p:graphicFrame>
        <p:nvGraphicFramePr>
          <p:cNvPr id="47" name="表格 46"/>
          <p:cNvGraphicFramePr>
            <a:graphicFrameLocks noGrp="1"/>
          </p:cNvGraphicFramePr>
          <p:nvPr/>
        </p:nvGraphicFramePr>
        <p:xfrm>
          <a:off x="450957" y="1487488"/>
          <a:ext cx="8137525" cy="2617785"/>
        </p:xfrm>
        <a:graphic>
          <a:graphicData uri="http://schemas.openxmlformats.org/drawingml/2006/table">
            <a:tbl>
              <a:tblPr firstRow="1" bandRow="1"/>
              <a:tblGrid>
                <a:gridCol w="1627505"/>
                <a:gridCol w="1627505"/>
                <a:gridCol w="1627505"/>
                <a:gridCol w="1627505"/>
                <a:gridCol w="1627505"/>
              </a:tblGrid>
              <a:tr h="523557">
                <a:tc>
                  <a:txBody>
                    <a:bodyPr/>
                    <a:lstStyle>
                      <a:lvl1pPr marL="0" algn="l" defTabSz="685800" rtl="0" eaLnBrk="1" latinLnBrk="0" hangingPunct="1">
                        <a:defRPr sz="1350" b="1" kern="1200">
                          <a:solidFill>
                            <a:schemeClr val="lt1"/>
                          </a:solidFill>
                          <a:latin typeface="Calibri Light"/>
                          <a:ea typeface="微软雅黑 Light"/>
                        </a:defRPr>
                      </a:lvl1pPr>
                      <a:lvl2pPr marL="342900" algn="l" defTabSz="685800" rtl="0" eaLnBrk="1" latinLnBrk="0" hangingPunct="1">
                        <a:defRPr sz="1350" b="1" kern="1200">
                          <a:solidFill>
                            <a:schemeClr val="lt1"/>
                          </a:solidFill>
                          <a:latin typeface="Calibri Light"/>
                          <a:ea typeface="微软雅黑 Light"/>
                        </a:defRPr>
                      </a:lvl2pPr>
                      <a:lvl3pPr marL="685800" algn="l" defTabSz="685800" rtl="0" eaLnBrk="1" latinLnBrk="0" hangingPunct="1">
                        <a:defRPr sz="1350" b="1" kern="1200">
                          <a:solidFill>
                            <a:schemeClr val="lt1"/>
                          </a:solidFill>
                          <a:latin typeface="Calibri Light"/>
                          <a:ea typeface="微软雅黑 Light"/>
                        </a:defRPr>
                      </a:lvl3pPr>
                      <a:lvl4pPr marL="1028700" algn="l" defTabSz="685800" rtl="0" eaLnBrk="1" latinLnBrk="0" hangingPunct="1">
                        <a:defRPr sz="1350" b="1" kern="1200">
                          <a:solidFill>
                            <a:schemeClr val="lt1"/>
                          </a:solidFill>
                          <a:latin typeface="Calibri Light"/>
                          <a:ea typeface="微软雅黑 Light"/>
                        </a:defRPr>
                      </a:lvl4pPr>
                      <a:lvl5pPr marL="1371600" algn="l" defTabSz="685800" rtl="0" eaLnBrk="1" latinLnBrk="0" hangingPunct="1">
                        <a:defRPr sz="1350" b="1" kern="1200">
                          <a:solidFill>
                            <a:schemeClr val="lt1"/>
                          </a:solidFill>
                          <a:latin typeface="Calibri Light"/>
                          <a:ea typeface="微软雅黑 Light"/>
                        </a:defRPr>
                      </a:lvl5pPr>
                      <a:lvl6pPr marL="1714500" algn="l" defTabSz="685800" rtl="0" eaLnBrk="1" latinLnBrk="0" hangingPunct="1">
                        <a:defRPr sz="1350" b="1" kern="1200">
                          <a:solidFill>
                            <a:schemeClr val="lt1"/>
                          </a:solidFill>
                          <a:latin typeface="Calibri Light"/>
                          <a:ea typeface="微软雅黑 Light"/>
                        </a:defRPr>
                      </a:lvl6pPr>
                      <a:lvl7pPr marL="2057400" algn="l" defTabSz="685800" rtl="0" eaLnBrk="1" latinLnBrk="0" hangingPunct="1">
                        <a:defRPr sz="1350" b="1" kern="1200">
                          <a:solidFill>
                            <a:schemeClr val="lt1"/>
                          </a:solidFill>
                          <a:latin typeface="Calibri Light"/>
                          <a:ea typeface="微软雅黑 Light"/>
                        </a:defRPr>
                      </a:lvl7pPr>
                      <a:lvl8pPr marL="2400300" algn="l" defTabSz="685800" rtl="0" eaLnBrk="1" latinLnBrk="0" hangingPunct="1">
                        <a:defRPr sz="1350" b="1" kern="1200">
                          <a:solidFill>
                            <a:schemeClr val="lt1"/>
                          </a:solidFill>
                          <a:latin typeface="Calibri Light"/>
                          <a:ea typeface="微软雅黑 Light"/>
                        </a:defRPr>
                      </a:lvl8pPr>
                      <a:lvl9pPr marL="2743200" algn="l" defTabSz="685800" rtl="0" eaLnBrk="1" latinLnBrk="0" hangingPunct="1">
                        <a:defRPr sz="1350" b="1" kern="1200">
                          <a:solidFill>
                            <a:schemeClr val="lt1"/>
                          </a:solidFill>
                          <a:latin typeface="Calibri Light"/>
                          <a:ea typeface="微软雅黑 Light"/>
                        </a:defRPr>
                      </a:lvl9pPr>
                    </a:lstStyle>
                    <a:p>
                      <a:pPr algn="ctr">
                        <a:lnSpc>
                          <a:spcPct val="150000"/>
                        </a:lnSpc>
                      </a:pPr>
                      <a:r>
                        <a:rPr kumimoji="0" lang="en-US" altLang="zh-CN" sz="1600" b="1" i="0" u="none" strike="noStrike" kern="1200" cap="none" spc="0" normalizeH="0" baseline="0" noProof="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Lorem ipsum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a:ea typeface="微软雅黑 Light"/>
                        </a:defRPr>
                      </a:lvl1pPr>
                      <a:lvl2pPr marL="342900" algn="l" defTabSz="685800" rtl="0" eaLnBrk="1" latinLnBrk="0" hangingPunct="1">
                        <a:defRPr sz="1350" b="1" kern="1200">
                          <a:solidFill>
                            <a:schemeClr val="lt1"/>
                          </a:solidFill>
                          <a:latin typeface="Calibri Light"/>
                          <a:ea typeface="微软雅黑 Light"/>
                        </a:defRPr>
                      </a:lvl2pPr>
                      <a:lvl3pPr marL="685800" algn="l" defTabSz="685800" rtl="0" eaLnBrk="1" latinLnBrk="0" hangingPunct="1">
                        <a:defRPr sz="1350" b="1" kern="1200">
                          <a:solidFill>
                            <a:schemeClr val="lt1"/>
                          </a:solidFill>
                          <a:latin typeface="Calibri Light"/>
                          <a:ea typeface="微软雅黑 Light"/>
                        </a:defRPr>
                      </a:lvl3pPr>
                      <a:lvl4pPr marL="1028700" algn="l" defTabSz="685800" rtl="0" eaLnBrk="1" latinLnBrk="0" hangingPunct="1">
                        <a:defRPr sz="1350" b="1" kern="1200">
                          <a:solidFill>
                            <a:schemeClr val="lt1"/>
                          </a:solidFill>
                          <a:latin typeface="Calibri Light"/>
                          <a:ea typeface="微软雅黑 Light"/>
                        </a:defRPr>
                      </a:lvl4pPr>
                      <a:lvl5pPr marL="1371600" algn="l" defTabSz="685800" rtl="0" eaLnBrk="1" latinLnBrk="0" hangingPunct="1">
                        <a:defRPr sz="1350" b="1" kern="1200">
                          <a:solidFill>
                            <a:schemeClr val="lt1"/>
                          </a:solidFill>
                          <a:latin typeface="Calibri Light"/>
                          <a:ea typeface="微软雅黑 Light"/>
                        </a:defRPr>
                      </a:lvl5pPr>
                      <a:lvl6pPr marL="1714500" algn="l" defTabSz="685800" rtl="0" eaLnBrk="1" latinLnBrk="0" hangingPunct="1">
                        <a:defRPr sz="1350" b="1" kern="1200">
                          <a:solidFill>
                            <a:schemeClr val="lt1"/>
                          </a:solidFill>
                          <a:latin typeface="Calibri Light"/>
                          <a:ea typeface="微软雅黑 Light"/>
                        </a:defRPr>
                      </a:lvl6pPr>
                      <a:lvl7pPr marL="2057400" algn="l" defTabSz="685800" rtl="0" eaLnBrk="1" latinLnBrk="0" hangingPunct="1">
                        <a:defRPr sz="1350" b="1" kern="1200">
                          <a:solidFill>
                            <a:schemeClr val="lt1"/>
                          </a:solidFill>
                          <a:latin typeface="Calibri Light"/>
                          <a:ea typeface="微软雅黑 Light"/>
                        </a:defRPr>
                      </a:lvl7pPr>
                      <a:lvl8pPr marL="2400300" algn="l" defTabSz="685800" rtl="0" eaLnBrk="1" latinLnBrk="0" hangingPunct="1">
                        <a:defRPr sz="1350" b="1" kern="1200">
                          <a:solidFill>
                            <a:schemeClr val="lt1"/>
                          </a:solidFill>
                          <a:latin typeface="Calibri Light"/>
                          <a:ea typeface="微软雅黑 Light"/>
                        </a:defRPr>
                      </a:lvl8pPr>
                      <a:lvl9pPr marL="2743200" algn="l" defTabSz="685800" rtl="0" eaLnBrk="1" latinLnBrk="0" hangingPunct="1">
                        <a:defRPr sz="1350" b="1" kern="1200">
                          <a:solidFill>
                            <a:schemeClr val="lt1"/>
                          </a:solidFill>
                          <a:latin typeface="Calibri Light"/>
                          <a:ea typeface="微软雅黑 Light"/>
                        </a:defRPr>
                      </a:lvl9pPr>
                    </a:lstStyle>
                    <a:p>
                      <a:pPr algn="ctr">
                        <a:lnSpc>
                          <a:spcPct val="150000"/>
                        </a:lnSpc>
                      </a:pPr>
                      <a:r>
                        <a:rPr kumimoji="0" lang="en-US" altLang="zh-CN" sz="1600" b="1" i="0" u="none" strike="noStrike" kern="1200" cap="none" spc="0" normalizeH="0" baseline="0" noProof="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Lorem ipsum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a:ea typeface="微软雅黑 Light"/>
                        </a:defRPr>
                      </a:lvl1pPr>
                      <a:lvl2pPr marL="342900" algn="l" defTabSz="685800" rtl="0" eaLnBrk="1" latinLnBrk="0" hangingPunct="1">
                        <a:defRPr sz="1350" b="1" kern="1200">
                          <a:solidFill>
                            <a:schemeClr val="lt1"/>
                          </a:solidFill>
                          <a:latin typeface="Calibri Light"/>
                          <a:ea typeface="微软雅黑 Light"/>
                        </a:defRPr>
                      </a:lvl2pPr>
                      <a:lvl3pPr marL="685800" algn="l" defTabSz="685800" rtl="0" eaLnBrk="1" latinLnBrk="0" hangingPunct="1">
                        <a:defRPr sz="1350" b="1" kern="1200">
                          <a:solidFill>
                            <a:schemeClr val="lt1"/>
                          </a:solidFill>
                          <a:latin typeface="Calibri Light"/>
                          <a:ea typeface="微软雅黑 Light"/>
                        </a:defRPr>
                      </a:lvl3pPr>
                      <a:lvl4pPr marL="1028700" algn="l" defTabSz="685800" rtl="0" eaLnBrk="1" latinLnBrk="0" hangingPunct="1">
                        <a:defRPr sz="1350" b="1" kern="1200">
                          <a:solidFill>
                            <a:schemeClr val="lt1"/>
                          </a:solidFill>
                          <a:latin typeface="Calibri Light"/>
                          <a:ea typeface="微软雅黑 Light"/>
                        </a:defRPr>
                      </a:lvl4pPr>
                      <a:lvl5pPr marL="1371600" algn="l" defTabSz="685800" rtl="0" eaLnBrk="1" latinLnBrk="0" hangingPunct="1">
                        <a:defRPr sz="1350" b="1" kern="1200">
                          <a:solidFill>
                            <a:schemeClr val="lt1"/>
                          </a:solidFill>
                          <a:latin typeface="Calibri Light"/>
                          <a:ea typeface="微软雅黑 Light"/>
                        </a:defRPr>
                      </a:lvl5pPr>
                      <a:lvl6pPr marL="1714500" algn="l" defTabSz="685800" rtl="0" eaLnBrk="1" latinLnBrk="0" hangingPunct="1">
                        <a:defRPr sz="1350" b="1" kern="1200">
                          <a:solidFill>
                            <a:schemeClr val="lt1"/>
                          </a:solidFill>
                          <a:latin typeface="Calibri Light"/>
                          <a:ea typeface="微软雅黑 Light"/>
                        </a:defRPr>
                      </a:lvl6pPr>
                      <a:lvl7pPr marL="2057400" algn="l" defTabSz="685800" rtl="0" eaLnBrk="1" latinLnBrk="0" hangingPunct="1">
                        <a:defRPr sz="1350" b="1" kern="1200">
                          <a:solidFill>
                            <a:schemeClr val="lt1"/>
                          </a:solidFill>
                          <a:latin typeface="Calibri Light"/>
                          <a:ea typeface="微软雅黑 Light"/>
                        </a:defRPr>
                      </a:lvl7pPr>
                      <a:lvl8pPr marL="2400300" algn="l" defTabSz="685800" rtl="0" eaLnBrk="1" latinLnBrk="0" hangingPunct="1">
                        <a:defRPr sz="1350" b="1" kern="1200">
                          <a:solidFill>
                            <a:schemeClr val="lt1"/>
                          </a:solidFill>
                          <a:latin typeface="Calibri Light"/>
                          <a:ea typeface="微软雅黑 Light"/>
                        </a:defRPr>
                      </a:lvl8pPr>
                      <a:lvl9pPr marL="2743200" algn="l" defTabSz="685800" rtl="0" eaLnBrk="1" latinLnBrk="0" hangingPunct="1">
                        <a:defRPr sz="1350" b="1" kern="1200">
                          <a:solidFill>
                            <a:schemeClr val="lt1"/>
                          </a:solidFill>
                          <a:latin typeface="Calibri Light"/>
                          <a:ea typeface="微软雅黑 Light"/>
                        </a:defRPr>
                      </a:lvl9pPr>
                    </a:lstStyle>
                    <a:p>
                      <a:pPr algn="ctr">
                        <a:lnSpc>
                          <a:spcPct val="150000"/>
                        </a:lnSpc>
                      </a:pPr>
                      <a:r>
                        <a:rPr lang="en-US" altLang="zh-CN" sz="1600" b="1" kern="1200">
                          <a:solidFill>
                            <a:schemeClr val="bg1"/>
                          </a:solidFill>
                          <a:latin typeface="+mn-lt"/>
                          <a:ea typeface="微软雅黑" panose="020B0503020204020204" charset="-122"/>
                          <a:cs typeface="Arial" panose="020B0604020202020204" pitchFamily="34" charset="0"/>
                          <a:sym typeface="Arial" panose="020B0604020202020204" pitchFamily="34" charset="0"/>
                        </a:rPr>
                        <a:t>Lorem ipsum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a:ea typeface="微软雅黑 Light"/>
                        </a:defRPr>
                      </a:lvl1pPr>
                      <a:lvl2pPr marL="342900" algn="l" defTabSz="685800" rtl="0" eaLnBrk="1" latinLnBrk="0" hangingPunct="1">
                        <a:defRPr sz="1350" b="1" kern="1200">
                          <a:solidFill>
                            <a:schemeClr val="lt1"/>
                          </a:solidFill>
                          <a:latin typeface="Calibri Light"/>
                          <a:ea typeface="微软雅黑 Light"/>
                        </a:defRPr>
                      </a:lvl2pPr>
                      <a:lvl3pPr marL="685800" algn="l" defTabSz="685800" rtl="0" eaLnBrk="1" latinLnBrk="0" hangingPunct="1">
                        <a:defRPr sz="1350" b="1" kern="1200">
                          <a:solidFill>
                            <a:schemeClr val="lt1"/>
                          </a:solidFill>
                          <a:latin typeface="Calibri Light"/>
                          <a:ea typeface="微软雅黑 Light"/>
                        </a:defRPr>
                      </a:lvl3pPr>
                      <a:lvl4pPr marL="1028700" algn="l" defTabSz="685800" rtl="0" eaLnBrk="1" latinLnBrk="0" hangingPunct="1">
                        <a:defRPr sz="1350" b="1" kern="1200">
                          <a:solidFill>
                            <a:schemeClr val="lt1"/>
                          </a:solidFill>
                          <a:latin typeface="Calibri Light"/>
                          <a:ea typeface="微软雅黑 Light"/>
                        </a:defRPr>
                      </a:lvl4pPr>
                      <a:lvl5pPr marL="1371600" algn="l" defTabSz="685800" rtl="0" eaLnBrk="1" latinLnBrk="0" hangingPunct="1">
                        <a:defRPr sz="1350" b="1" kern="1200">
                          <a:solidFill>
                            <a:schemeClr val="lt1"/>
                          </a:solidFill>
                          <a:latin typeface="Calibri Light"/>
                          <a:ea typeface="微软雅黑 Light"/>
                        </a:defRPr>
                      </a:lvl5pPr>
                      <a:lvl6pPr marL="1714500" algn="l" defTabSz="685800" rtl="0" eaLnBrk="1" latinLnBrk="0" hangingPunct="1">
                        <a:defRPr sz="1350" b="1" kern="1200">
                          <a:solidFill>
                            <a:schemeClr val="lt1"/>
                          </a:solidFill>
                          <a:latin typeface="Calibri Light"/>
                          <a:ea typeface="微软雅黑 Light"/>
                        </a:defRPr>
                      </a:lvl6pPr>
                      <a:lvl7pPr marL="2057400" algn="l" defTabSz="685800" rtl="0" eaLnBrk="1" latinLnBrk="0" hangingPunct="1">
                        <a:defRPr sz="1350" b="1" kern="1200">
                          <a:solidFill>
                            <a:schemeClr val="lt1"/>
                          </a:solidFill>
                          <a:latin typeface="Calibri Light"/>
                          <a:ea typeface="微软雅黑 Light"/>
                        </a:defRPr>
                      </a:lvl7pPr>
                      <a:lvl8pPr marL="2400300" algn="l" defTabSz="685800" rtl="0" eaLnBrk="1" latinLnBrk="0" hangingPunct="1">
                        <a:defRPr sz="1350" b="1" kern="1200">
                          <a:solidFill>
                            <a:schemeClr val="lt1"/>
                          </a:solidFill>
                          <a:latin typeface="Calibri Light"/>
                          <a:ea typeface="微软雅黑 Light"/>
                        </a:defRPr>
                      </a:lvl8pPr>
                      <a:lvl9pPr marL="2743200" algn="l" defTabSz="685800" rtl="0" eaLnBrk="1" latinLnBrk="0" hangingPunct="1">
                        <a:defRPr sz="1350" b="1" kern="1200">
                          <a:solidFill>
                            <a:schemeClr val="lt1"/>
                          </a:solidFill>
                          <a:latin typeface="Calibri Light"/>
                          <a:ea typeface="微软雅黑 Light"/>
                        </a:defRPr>
                      </a:lvl9pPr>
                    </a:lstStyle>
                    <a:p>
                      <a:pPr algn="ctr">
                        <a:lnSpc>
                          <a:spcPct val="150000"/>
                        </a:lnSpc>
                      </a:pPr>
                      <a:r>
                        <a:rPr lang="en-US" altLang="zh-CN" sz="1600" b="1" kern="1200">
                          <a:solidFill>
                            <a:schemeClr val="bg1"/>
                          </a:solidFill>
                          <a:latin typeface="+mn-lt"/>
                          <a:ea typeface="微软雅黑" panose="020B0503020204020204" charset="-122"/>
                          <a:cs typeface="Arial" panose="020B0604020202020204" pitchFamily="34" charset="0"/>
                          <a:sym typeface="Arial" panose="020B0604020202020204" pitchFamily="34" charset="0"/>
                        </a:rPr>
                        <a:t>Lorem ipsum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a:ea typeface="微软雅黑 Light"/>
                        </a:defRPr>
                      </a:lvl1pPr>
                      <a:lvl2pPr marL="342900" algn="l" defTabSz="685800" rtl="0" eaLnBrk="1" latinLnBrk="0" hangingPunct="1">
                        <a:defRPr sz="1350" b="1" kern="1200">
                          <a:solidFill>
                            <a:schemeClr val="lt1"/>
                          </a:solidFill>
                          <a:latin typeface="Calibri Light"/>
                          <a:ea typeface="微软雅黑 Light"/>
                        </a:defRPr>
                      </a:lvl2pPr>
                      <a:lvl3pPr marL="685800" algn="l" defTabSz="685800" rtl="0" eaLnBrk="1" latinLnBrk="0" hangingPunct="1">
                        <a:defRPr sz="1350" b="1" kern="1200">
                          <a:solidFill>
                            <a:schemeClr val="lt1"/>
                          </a:solidFill>
                          <a:latin typeface="Calibri Light"/>
                          <a:ea typeface="微软雅黑 Light"/>
                        </a:defRPr>
                      </a:lvl3pPr>
                      <a:lvl4pPr marL="1028700" algn="l" defTabSz="685800" rtl="0" eaLnBrk="1" latinLnBrk="0" hangingPunct="1">
                        <a:defRPr sz="1350" b="1" kern="1200">
                          <a:solidFill>
                            <a:schemeClr val="lt1"/>
                          </a:solidFill>
                          <a:latin typeface="Calibri Light"/>
                          <a:ea typeface="微软雅黑 Light"/>
                        </a:defRPr>
                      </a:lvl4pPr>
                      <a:lvl5pPr marL="1371600" algn="l" defTabSz="685800" rtl="0" eaLnBrk="1" latinLnBrk="0" hangingPunct="1">
                        <a:defRPr sz="1350" b="1" kern="1200">
                          <a:solidFill>
                            <a:schemeClr val="lt1"/>
                          </a:solidFill>
                          <a:latin typeface="Calibri Light"/>
                          <a:ea typeface="微软雅黑 Light"/>
                        </a:defRPr>
                      </a:lvl5pPr>
                      <a:lvl6pPr marL="1714500" algn="l" defTabSz="685800" rtl="0" eaLnBrk="1" latinLnBrk="0" hangingPunct="1">
                        <a:defRPr sz="1350" b="1" kern="1200">
                          <a:solidFill>
                            <a:schemeClr val="lt1"/>
                          </a:solidFill>
                          <a:latin typeface="Calibri Light"/>
                          <a:ea typeface="微软雅黑 Light"/>
                        </a:defRPr>
                      </a:lvl6pPr>
                      <a:lvl7pPr marL="2057400" algn="l" defTabSz="685800" rtl="0" eaLnBrk="1" latinLnBrk="0" hangingPunct="1">
                        <a:defRPr sz="1350" b="1" kern="1200">
                          <a:solidFill>
                            <a:schemeClr val="lt1"/>
                          </a:solidFill>
                          <a:latin typeface="Calibri Light"/>
                          <a:ea typeface="微软雅黑 Light"/>
                        </a:defRPr>
                      </a:lvl7pPr>
                      <a:lvl8pPr marL="2400300" algn="l" defTabSz="685800" rtl="0" eaLnBrk="1" latinLnBrk="0" hangingPunct="1">
                        <a:defRPr sz="1350" b="1" kern="1200">
                          <a:solidFill>
                            <a:schemeClr val="lt1"/>
                          </a:solidFill>
                          <a:latin typeface="Calibri Light"/>
                          <a:ea typeface="微软雅黑 Light"/>
                        </a:defRPr>
                      </a:lvl8pPr>
                      <a:lvl9pPr marL="2743200" algn="l" defTabSz="685800" rtl="0" eaLnBrk="1" latinLnBrk="0" hangingPunct="1">
                        <a:defRPr sz="1350" b="1" kern="1200">
                          <a:solidFill>
                            <a:schemeClr val="lt1"/>
                          </a:solidFill>
                          <a:latin typeface="Calibri Light"/>
                          <a:ea typeface="微软雅黑 Light"/>
                        </a:defRPr>
                      </a:lvl9pPr>
                    </a:lstStyle>
                    <a:p>
                      <a:pPr algn="ctr">
                        <a:lnSpc>
                          <a:spcPct val="150000"/>
                        </a:lnSpc>
                      </a:pPr>
                      <a:r>
                        <a:rPr lang="en-US" altLang="zh-CN" sz="1600" b="1" kern="1200">
                          <a:solidFill>
                            <a:schemeClr val="bg1"/>
                          </a:solidFill>
                          <a:latin typeface="+mn-lt"/>
                          <a:ea typeface="微软雅黑" panose="020B0503020204020204" charset="-122"/>
                          <a:cs typeface="Arial" panose="020B0604020202020204" pitchFamily="34" charset="0"/>
                          <a:sym typeface="Arial" panose="020B0604020202020204" pitchFamily="34" charset="0"/>
                        </a:rPr>
                        <a:t>Lorem ipsum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r>
              <a:tr h="523557">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1,000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4,500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5,000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3,300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r h="523557">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4,000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2,000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3,500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3,500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4,200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r h="523557">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5,000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4,200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2,200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3100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r h="523557">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5,000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4,000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3,400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a:solidFill>
                            <a:srgbClr val="613620"/>
                          </a:solidFill>
                        </a:rPr>
                        <a:t>1,200</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a:ea typeface="微软雅黑 Light"/>
                        </a:defRPr>
                      </a:lvl1pPr>
                      <a:lvl2pPr marL="342900" algn="l" defTabSz="685800" rtl="0" eaLnBrk="1" latinLnBrk="0" hangingPunct="1">
                        <a:defRPr sz="1350" kern="1200">
                          <a:solidFill>
                            <a:schemeClr val="dk1"/>
                          </a:solidFill>
                          <a:latin typeface="Calibri Light"/>
                          <a:ea typeface="微软雅黑 Light"/>
                        </a:defRPr>
                      </a:lvl2pPr>
                      <a:lvl3pPr marL="685800" algn="l" defTabSz="685800" rtl="0" eaLnBrk="1" latinLnBrk="0" hangingPunct="1">
                        <a:defRPr sz="1350" kern="1200">
                          <a:solidFill>
                            <a:schemeClr val="dk1"/>
                          </a:solidFill>
                          <a:latin typeface="Calibri Light"/>
                          <a:ea typeface="微软雅黑 Light"/>
                        </a:defRPr>
                      </a:lvl3pPr>
                      <a:lvl4pPr marL="1028700" algn="l" defTabSz="685800" rtl="0" eaLnBrk="1" latinLnBrk="0" hangingPunct="1">
                        <a:defRPr sz="1350" kern="1200">
                          <a:solidFill>
                            <a:schemeClr val="dk1"/>
                          </a:solidFill>
                          <a:latin typeface="Calibri Light"/>
                          <a:ea typeface="微软雅黑 Light"/>
                        </a:defRPr>
                      </a:lvl4pPr>
                      <a:lvl5pPr marL="1371600" algn="l" defTabSz="685800" rtl="0" eaLnBrk="1" latinLnBrk="0" hangingPunct="1">
                        <a:defRPr sz="1350" kern="1200">
                          <a:solidFill>
                            <a:schemeClr val="dk1"/>
                          </a:solidFill>
                          <a:latin typeface="Calibri Light"/>
                          <a:ea typeface="微软雅黑 Light"/>
                        </a:defRPr>
                      </a:lvl5pPr>
                      <a:lvl6pPr marL="1714500" algn="l" defTabSz="685800" rtl="0" eaLnBrk="1" latinLnBrk="0" hangingPunct="1">
                        <a:defRPr sz="1350" kern="1200">
                          <a:solidFill>
                            <a:schemeClr val="dk1"/>
                          </a:solidFill>
                          <a:latin typeface="Calibri Light"/>
                          <a:ea typeface="微软雅黑 Light"/>
                        </a:defRPr>
                      </a:lvl6pPr>
                      <a:lvl7pPr marL="2057400" algn="l" defTabSz="685800" rtl="0" eaLnBrk="1" latinLnBrk="0" hangingPunct="1">
                        <a:defRPr sz="1350" kern="1200">
                          <a:solidFill>
                            <a:schemeClr val="dk1"/>
                          </a:solidFill>
                          <a:latin typeface="Calibri Light"/>
                          <a:ea typeface="微软雅黑 Light"/>
                        </a:defRPr>
                      </a:lvl7pPr>
                      <a:lvl8pPr marL="2400300" algn="l" defTabSz="685800" rtl="0" eaLnBrk="1" latinLnBrk="0" hangingPunct="1">
                        <a:defRPr sz="1350" kern="1200">
                          <a:solidFill>
                            <a:schemeClr val="dk1"/>
                          </a:solidFill>
                          <a:latin typeface="Calibri Light"/>
                          <a:ea typeface="微软雅黑 Light"/>
                        </a:defRPr>
                      </a:lvl8pPr>
                      <a:lvl9pPr marL="2743200" algn="l" defTabSz="685800" rtl="0" eaLnBrk="1" latinLnBrk="0" hangingPunct="1">
                        <a:defRPr sz="1350" kern="1200">
                          <a:solidFill>
                            <a:schemeClr val="dk1"/>
                          </a:solidFill>
                          <a:latin typeface="Calibri Light"/>
                          <a:ea typeface="微软雅黑 Light"/>
                        </a:defRPr>
                      </a:lvl9pPr>
                    </a:lstStyle>
                    <a:p>
                      <a:pPr algn="ctr">
                        <a:lnSpc>
                          <a:spcPct val="200000"/>
                        </a:lnSpc>
                      </a:pPr>
                      <a:r>
                        <a:rPr lang="en-US" altLang="zh-CN" sz="1400" dirty="0">
                          <a:solidFill>
                            <a:srgbClr val="613620"/>
                          </a:solidFill>
                        </a:rPr>
                        <a:t>4400</a:t>
                      </a:r>
                      <a:endParaRPr lang="zh-CN" altLang="en-US" sz="1400" dirty="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8" name="Rectangle 15"/>
          <p:cNvSpPr>
            <a:spLocks noChangeArrowheads="1"/>
          </p:cNvSpPr>
          <p:nvPr/>
        </p:nvSpPr>
        <p:spPr bwMode="auto">
          <a:xfrm>
            <a:off x="450957" y="770513"/>
            <a:ext cx="5976737"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050">
                <a:solidFill>
                  <a:srgbClr val="613620"/>
                </a:solidFill>
                <a:latin typeface="Calibri" panose="020F0502020204030204" pitchFamily="34" charset="0"/>
              </a:rPr>
              <a:t>Lorem ipsum dolor sit amet, consectetur adipiscing elit. Quisque ultrices venenatis ultrices. Duis et lectus sapien. Etiam tempor sodales gravida. </a:t>
            </a:r>
            <a:endParaRPr lang="vi-VN" altLang="zh-CN" sz="1050">
              <a:solidFill>
                <a:srgbClr val="613620"/>
              </a:solidFill>
              <a:latin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advTm="0">
        <p14:warp dir="in"/>
      </p:transition>
    </mc:Choice>
    <mc:Fallback>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96440" y="655511"/>
            <a:ext cx="6618008" cy="405992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92275" y="812253"/>
            <a:ext cx="6169772" cy="3722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091204" y="2653399"/>
            <a:ext cx="5228478" cy="507831"/>
          </a:xfrm>
          <a:prstGeom prst="rect">
            <a:avLst/>
          </a:prstGeom>
        </p:spPr>
        <p:txBody>
          <a:bodyPr wrap="square">
            <a:spAutoFit/>
          </a:bodyPr>
          <a:lstStyle/>
          <a:p>
            <a:pPr algn="ctr" defTabSz="914400">
              <a:lnSpc>
                <a:spcPct val="150000"/>
              </a:lnSpc>
              <a:defRPr/>
            </a:pPr>
            <a:r>
              <a:rPr lang="en-US" altLang="zh-CN" sz="900" kern="0">
                <a:solidFill>
                  <a:prstClr val="white"/>
                </a:solidFill>
                <a:cs typeface="Arial" panose="020B0604020202020204" pitchFamily="34" charset="0"/>
              </a:rPr>
              <a:t>Lorem ipsum dolor sit amet, consectetuer adipiscing elit. Aenean commodo ligula eget dolor. Cum sociis natoque penatibus et magnis dis parturient montes, nascetur ridiculus mus. </a:t>
            </a:r>
            <a:endParaRPr lang="en-US" altLang="zh-CN" sz="900" kern="0">
              <a:solidFill>
                <a:prstClr val="white"/>
              </a:solidFill>
              <a:cs typeface="Arial" panose="020B0604020202020204" pitchFamily="34" charset="0"/>
            </a:endParaRPr>
          </a:p>
        </p:txBody>
      </p:sp>
      <p:sp>
        <p:nvSpPr>
          <p:cNvPr id="27" name="圆角矩形 26"/>
          <p:cNvSpPr/>
          <p:nvPr/>
        </p:nvSpPr>
        <p:spPr>
          <a:xfrm>
            <a:off x="4244637" y="3370280"/>
            <a:ext cx="944545" cy="351692"/>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C51729"/>
                </a:solidFill>
              </a:rPr>
              <a:t>Click</a:t>
            </a:r>
            <a:endParaRPr lang="zh-CN" altLang="en-US" sz="2000" b="1">
              <a:solidFill>
                <a:srgbClr val="C51729"/>
              </a:solidFill>
            </a:endParaRPr>
          </a:p>
        </p:txBody>
      </p:sp>
      <p:sp>
        <p:nvSpPr>
          <p:cNvPr id="29" name="文本框 28"/>
          <p:cNvSpPr txBox="1"/>
          <p:nvPr/>
        </p:nvSpPr>
        <p:spPr>
          <a:xfrm>
            <a:off x="2439598" y="1926071"/>
            <a:ext cx="4531690" cy="615553"/>
          </a:xfrm>
          <a:prstGeom prst="rect">
            <a:avLst/>
          </a:prstGeom>
          <a:noFill/>
        </p:spPr>
        <p:txBody>
          <a:bodyPr wrap="none" rtlCol="0">
            <a:spAutoFit/>
          </a:bodyPr>
          <a:lstStyle/>
          <a:p>
            <a:pPr algn="ctr" defTabSz="914400"/>
            <a:r>
              <a:rPr lang="en-US" altLang="zh-CN" sz="3400" b="1">
                <a:solidFill>
                  <a:prstClr val="white"/>
                </a:solidFill>
                <a:latin typeface="+mj-lt"/>
                <a:ea typeface="方正兰亭超细黑简体" panose="02000000000000000000" pitchFamily="2" charset="-122"/>
                <a:cs typeface="Arial" panose="020B0604020202020204" pitchFamily="34" charset="0"/>
              </a:rPr>
              <a:t>Thank You For Watching</a:t>
            </a:r>
            <a:endParaRPr lang="zh-CN" altLang="en-US" sz="3400" b="1">
              <a:solidFill>
                <a:prstClr val="white"/>
              </a:solidFill>
              <a:latin typeface="+mj-lt"/>
              <a:ea typeface="方正兰亭超细黑简体" panose="02000000000000000000" pitchFamily="2" charset="-122"/>
              <a:cs typeface="Arial" panose="020B0604020202020204" pitchFamily="34" charset="0"/>
            </a:endParaRPr>
          </a:p>
        </p:txBody>
      </p:sp>
      <p:grpSp>
        <p:nvGrpSpPr>
          <p:cNvPr id="31" name="组合 30"/>
          <p:cNvGrpSpPr/>
          <p:nvPr/>
        </p:nvGrpSpPr>
        <p:grpSpPr>
          <a:xfrm flipV="1">
            <a:off x="2639418" y="2506935"/>
            <a:ext cx="4132050" cy="45719"/>
            <a:chOff x="1239791" y="3373704"/>
            <a:chExt cx="5327375" cy="56535"/>
          </a:xfrm>
        </p:grpSpPr>
        <p:sp>
          <p:nvSpPr>
            <p:cNvPr id="32" name="矩形 3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3" name="矩形 3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4" name="矩形 3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5" name="矩形 34"/>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6" name="矩形 3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97885"/>
            <a:ext cx="5486400" cy="2809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4"/>
          <p:cNvSpPr txBox="1">
            <a:spLocks noChangeArrowheads="1"/>
          </p:cNvSpPr>
          <p:nvPr/>
        </p:nvSpPr>
        <p:spPr bwMode="auto">
          <a:xfrm>
            <a:off x="395288" y="2198437"/>
            <a:ext cx="20457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dirty="0">
                <a:solidFill>
                  <a:prstClr val="white"/>
                </a:solidFill>
                <a:latin typeface="+mn-ea"/>
                <a:ea typeface="+mn-ea"/>
              </a:rPr>
              <a:t>01.</a:t>
            </a:r>
            <a:r>
              <a:rPr lang="zh-CN" altLang="en-US" sz="2800" b="1" dirty="0">
                <a:solidFill>
                  <a:prstClr val="white"/>
                </a:solidFill>
                <a:latin typeface="+mn-ea"/>
                <a:ea typeface="+mn-ea"/>
              </a:rPr>
              <a:t>项目简介</a:t>
            </a:r>
            <a:endParaRPr lang="en-US" altLang="zh-CN" sz="2800" b="1" dirty="0">
              <a:solidFill>
                <a:prstClr val="white"/>
              </a:solidFill>
              <a:latin typeface="+mn-ea"/>
              <a:ea typeface="+mn-ea"/>
            </a:endParaRPr>
          </a:p>
        </p:txBody>
      </p:sp>
      <p:sp>
        <p:nvSpPr>
          <p:cNvPr id="16" name="Rectangle 15"/>
          <p:cNvSpPr>
            <a:spLocks noChangeArrowheads="1"/>
          </p:cNvSpPr>
          <p:nvPr/>
        </p:nvSpPr>
        <p:spPr bwMode="auto">
          <a:xfrm>
            <a:off x="395288" y="2721657"/>
            <a:ext cx="3549176" cy="79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050">
                <a:solidFill>
                  <a:schemeClr val="bg1"/>
                </a:solidFill>
                <a:latin typeface="Calibri" panose="020F0502020204030204" pitchFamily="34" charset="0"/>
              </a:rPr>
              <a:t>Lorem ipsum dolor sit amet, consectetur adipiscing elit. Quisque ultrices venenatis ultrices. Duis et lectus sapien. Etiam tempor sodales gravida. </a:t>
            </a:r>
            <a:endParaRPr lang="vi-VN" altLang="zh-CN" sz="1050">
              <a:solidFill>
                <a:schemeClr val="bg1"/>
              </a:solidFill>
              <a:latin typeface="Calibri" panose="020F0502020204030204" pitchFamily="34" charset="0"/>
            </a:endParaRPr>
          </a:p>
        </p:txBody>
      </p:sp>
    </p:spTree>
  </p:cSld>
  <p:clrMapOvr>
    <a:masterClrMapping/>
  </p:clrMapOvr>
  <p:transition spd="med" advTm="0">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7929" y="1"/>
            <a:ext cx="9161929" cy="5181600"/>
          </a:xfrm>
          <a:prstGeom prst="rect">
            <a:avLst/>
          </a:prstGeom>
        </p:spPr>
      </p:pic>
      <p:sp>
        <p:nvSpPr>
          <p:cNvPr id="4" name="矩形 3"/>
          <p:cNvSpPr/>
          <p:nvPr/>
        </p:nvSpPr>
        <p:spPr>
          <a:xfrm>
            <a:off x="5327780" y="1744824"/>
            <a:ext cx="3816220" cy="2050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a:prstGeom prst="rect">
            <a:avLst/>
          </a:prstGeom>
        </p:spPr>
        <p:txBody>
          <a:bodyPr/>
          <a:lstStyle/>
          <a:p>
            <a:r>
              <a:rPr lang="en-US" altLang="zh-CN" sz="1600">
                <a:solidFill>
                  <a:srgbClr val="C51729"/>
                </a:solidFill>
              </a:rPr>
              <a:t>1.1 </a:t>
            </a:r>
            <a:r>
              <a:rPr lang="zh-CN" altLang="en-US" sz="1600">
                <a:solidFill>
                  <a:srgbClr val="C51729"/>
                </a:solidFill>
              </a:rPr>
              <a:t>项目简介</a:t>
            </a:r>
            <a:endParaRPr lang="zh-CN" altLang="en-US" sz="1600">
              <a:solidFill>
                <a:srgbClr val="C51729"/>
              </a:solidFill>
            </a:endParaRPr>
          </a:p>
        </p:txBody>
      </p:sp>
      <p:sp>
        <p:nvSpPr>
          <p:cNvPr id="33" name="文本框 19"/>
          <p:cNvSpPr txBox="1">
            <a:spLocks noChangeArrowheads="1"/>
          </p:cNvSpPr>
          <p:nvPr/>
        </p:nvSpPr>
        <p:spPr bwMode="auto">
          <a:xfrm>
            <a:off x="5515786" y="2005374"/>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0" cap="none" spc="0" normalizeH="0" baseline="0" noProof="0">
                <a:ln>
                  <a:noFill/>
                </a:ln>
                <a:solidFill>
                  <a:schemeClr val="bg1"/>
                </a:solidFill>
                <a:uLnTx/>
                <a:uFillTx/>
                <a:sym typeface="Arial" panose="020B0604020202020204" pitchFamily="34" charset="0"/>
              </a:rPr>
              <a:t>项目简介</a:t>
            </a:r>
            <a:endParaRPr kumimoji="0" lang="zh-CN" altLang="en-US" sz="2800" b="1" i="0" u="none" strike="noStrike" kern="0" cap="none" spc="0" normalizeH="0" baseline="0" noProof="0">
              <a:ln>
                <a:noFill/>
              </a:ln>
              <a:solidFill>
                <a:schemeClr val="bg1"/>
              </a:solidFill>
              <a:uLnTx/>
              <a:uFillTx/>
              <a:sym typeface="Arial" panose="020B0604020202020204" pitchFamily="34" charset="0"/>
            </a:endParaRPr>
          </a:p>
        </p:txBody>
      </p:sp>
      <p:sp>
        <p:nvSpPr>
          <p:cNvPr id="34" name="文本框 20"/>
          <p:cNvSpPr txBox="1">
            <a:spLocks noChangeArrowheads="1"/>
          </p:cNvSpPr>
          <p:nvPr/>
        </p:nvSpPr>
        <p:spPr bwMode="auto">
          <a:xfrm>
            <a:off x="5515786" y="2416797"/>
            <a:ext cx="21002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0" cap="none" spc="0" normalizeH="0" baseline="0" noProof="0">
                <a:ln>
                  <a:noFill/>
                </a:ln>
                <a:solidFill>
                  <a:schemeClr val="bg1"/>
                </a:solidFill>
                <a:uLnTx/>
                <a:uFillTx/>
                <a:sym typeface="Arial" panose="020B0604020202020204" pitchFamily="34" charset="0"/>
              </a:rPr>
              <a:t>Project description</a:t>
            </a:r>
            <a:endParaRPr kumimoji="0" lang="zh-CN" altLang="en-US" sz="2000" b="1" i="0" u="none" strike="noStrike" kern="0" cap="none" spc="0" normalizeH="0" baseline="0" noProof="0">
              <a:ln>
                <a:noFill/>
              </a:ln>
              <a:solidFill>
                <a:schemeClr val="bg1"/>
              </a:solidFill>
              <a:uLnTx/>
              <a:uFillTx/>
              <a:sym typeface="Arial" panose="020B0604020202020204" pitchFamily="34" charset="0"/>
            </a:endParaRPr>
          </a:p>
        </p:txBody>
      </p:sp>
      <p:sp>
        <p:nvSpPr>
          <p:cNvPr id="41" name="矩形 40"/>
          <p:cNvSpPr/>
          <p:nvPr/>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5"/>
          <p:cNvSpPr>
            <a:spLocks noChangeArrowheads="1"/>
          </p:cNvSpPr>
          <p:nvPr/>
        </p:nvSpPr>
        <p:spPr bwMode="auto">
          <a:xfrm>
            <a:off x="5515786" y="2796555"/>
            <a:ext cx="3549176"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050">
                <a:solidFill>
                  <a:schemeClr val="bg1"/>
                </a:solidFill>
                <a:latin typeface="+mn-lt"/>
              </a:rPr>
              <a:t>Lorem ipsum dolor sit amet, consectetur adipiscing elit. Quisque ultrices venenatis ultrices. Duis et lectus sapien. Etiam tempor sodales gravida. </a:t>
            </a:r>
            <a:endParaRPr lang="vi-VN" altLang="zh-CN" sz="1050">
              <a:solidFill>
                <a:schemeClr val="bg1"/>
              </a:solidFill>
              <a:latin typeface="+mn-lt"/>
            </a:endParaRPr>
          </a:p>
        </p:txBody>
      </p:sp>
    </p:spTree>
  </p:cSld>
  <p:clrMapOvr>
    <a:masterClrMapping/>
  </p:clrMapOvr>
  <p:transition spd="slow" advTm="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7" name="组合 6"/>
          <p:cNvGrpSpPr/>
          <p:nvPr/>
        </p:nvGrpSpPr>
        <p:grpSpPr>
          <a:xfrm flipV="1">
            <a:off x="0" y="5056414"/>
            <a:ext cx="9144000" cy="87086"/>
            <a:chOff x="1239791" y="3373704"/>
            <a:chExt cx="5327375" cy="56535"/>
          </a:xfrm>
        </p:grpSpPr>
        <p:sp>
          <p:nvSpPr>
            <p:cNvPr id="8" name="矩形 7"/>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9" name="矩形 8"/>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0" name="矩形 9"/>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1" name="矩形 10"/>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2" name="矩形 11"/>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3" name="标题 2"/>
          <p:cNvSpPr>
            <a:spLocks noGrp="1"/>
          </p:cNvSpPr>
          <p:nvPr>
            <p:ph type="title"/>
          </p:nvPr>
        </p:nvSpPr>
        <p:spPr/>
        <p:txBody>
          <a:bodyPr/>
          <a:lstStyle/>
          <a:p>
            <a:r>
              <a:rPr lang="en-US" altLang="zh-CN"/>
              <a:t>1.2 </a:t>
            </a:r>
            <a:r>
              <a:rPr lang="zh-CN" altLang="en-US"/>
              <a:t>商业模式</a:t>
            </a:r>
            <a:endParaRPr lang="zh-CN" altLang="en-US"/>
          </a:p>
        </p:txBody>
      </p:sp>
      <p:sp>
        <p:nvSpPr>
          <p:cNvPr id="59" name="Freeform 12"/>
          <p:cNvSpPr>
            <a:spLocks noEditPoints="1"/>
          </p:cNvSpPr>
          <p:nvPr/>
        </p:nvSpPr>
        <p:spPr bwMode="auto">
          <a:xfrm>
            <a:off x="2060258" y="1602967"/>
            <a:ext cx="1096955" cy="1077891"/>
          </a:xfrm>
          <a:custGeom>
            <a:avLst/>
            <a:gdLst>
              <a:gd name="T0" fmla="*/ 314 w 316"/>
              <a:gd name="T1" fmla="*/ 137 h 310"/>
              <a:gd name="T2" fmla="*/ 274 w 316"/>
              <a:gd name="T3" fmla="*/ 101 h 310"/>
              <a:gd name="T4" fmla="*/ 296 w 316"/>
              <a:gd name="T5" fmla="*/ 78 h 310"/>
              <a:gd name="T6" fmla="*/ 274 w 316"/>
              <a:gd name="T7" fmla="*/ 49 h 310"/>
              <a:gd name="T8" fmla="*/ 220 w 316"/>
              <a:gd name="T9" fmla="*/ 43 h 310"/>
              <a:gd name="T10" fmla="*/ 224 w 316"/>
              <a:gd name="T11" fmla="*/ 12 h 310"/>
              <a:gd name="T12" fmla="*/ 191 w 316"/>
              <a:gd name="T13" fmla="*/ 1 h 310"/>
              <a:gd name="T14" fmla="*/ 143 w 316"/>
              <a:gd name="T15" fmla="*/ 28 h 310"/>
              <a:gd name="T16" fmla="*/ 128 w 316"/>
              <a:gd name="T17" fmla="*/ 0 h 310"/>
              <a:gd name="T18" fmla="*/ 94 w 316"/>
              <a:gd name="T19" fmla="*/ 11 h 310"/>
              <a:gd name="T20" fmla="*/ 71 w 316"/>
              <a:gd name="T21" fmla="*/ 61 h 310"/>
              <a:gd name="T22" fmla="*/ 43 w 316"/>
              <a:gd name="T23" fmla="*/ 47 h 310"/>
              <a:gd name="T24" fmla="*/ 22 w 316"/>
              <a:gd name="T25" fmla="*/ 77 h 310"/>
              <a:gd name="T26" fmla="*/ 33 w 316"/>
              <a:gd name="T27" fmla="*/ 130 h 310"/>
              <a:gd name="T28" fmla="*/ 2 w 316"/>
              <a:gd name="T29" fmla="*/ 136 h 310"/>
              <a:gd name="T30" fmla="*/ 1 w 316"/>
              <a:gd name="T31" fmla="*/ 172 h 310"/>
              <a:gd name="T32" fmla="*/ 32 w 316"/>
              <a:gd name="T33" fmla="*/ 179 h 310"/>
              <a:gd name="T34" fmla="*/ 21 w 316"/>
              <a:gd name="T35" fmla="*/ 232 h 310"/>
              <a:gd name="T36" fmla="*/ 42 w 316"/>
              <a:gd name="T37" fmla="*/ 261 h 310"/>
              <a:gd name="T38" fmla="*/ 70 w 316"/>
              <a:gd name="T39" fmla="*/ 248 h 310"/>
              <a:gd name="T40" fmla="*/ 92 w 316"/>
              <a:gd name="T41" fmla="*/ 298 h 310"/>
              <a:gd name="T42" fmla="*/ 126 w 316"/>
              <a:gd name="T43" fmla="*/ 309 h 310"/>
              <a:gd name="T44" fmla="*/ 142 w 316"/>
              <a:gd name="T45" fmla="*/ 282 h 310"/>
              <a:gd name="T46" fmla="*/ 189 w 316"/>
              <a:gd name="T47" fmla="*/ 309 h 310"/>
              <a:gd name="T48" fmla="*/ 223 w 316"/>
              <a:gd name="T49" fmla="*/ 299 h 310"/>
              <a:gd name="T50" fmla="*/ 220 w 316"/>
              <a:gd name="T51" fmla="*/ 267 h 310"/>
              <a:gd name="T52" fmla="*/ 274 w 316"/>
              <a:gd name="T53" fmla="*/ 261 h 310"/>
              <a:gd name="T54" fmla="*/ 295 w 316"/>
              <a:gd name="T55" fmla="*/ 233 h 310"/>
              <a:gd name="T56" fmla="*/ 274 w 316"/>
              <a:gd name="T57" fmla="*/ 209 h 310"/>
              <a:gd name="T58" fmla="*/ 314 w 316"/>
              <a:gd name="T59" fmla="*/ 173 h 310"/>
              <a:gd name="T60" fmla="*/ 316 w 316"/>
              <a:gd name="T61" fmla="*/ 155 h 310"/>
              <a:gd name="T62" fmla="*/ 158 w 316"/>
              <a:gd name="T63" fmla="*/ 248 h 310"/>
              <a:gd name="T64" fmla="*/ 158 w 316"/>
              <a:gd name="T65" fmla="*/ 62 h 310"/>
              <a:gd name="T66" fmla="*/ 158 w 316"/>
              <a:gd name="T67" fmla="*/ 24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310">
                <a:moveTo>
                  <a:pt x="315" y="137"/>
                </a:moveTo>
                <a:cubicBezTo>
                  <a:pt x="314" y="137"/>
                  <a:pt x="314" y="137"/>
                  <a:pt x="314" y="137"/>
                </a:cubicBezTo>
                <a:cubicBezTo>
                  <a:pt x="284" y="131"/>
                  <a:pt x="284" y="131"/>
                  <a:pt x="284" y="131"/>
                </a:cubicBezTo>
                <a:cubicBezTo>
                  <a:pt x="274" y="101"/>
                  <a:pt x="274" y="101"/>
                  <a:pt x="274" y="101"/>
                </a:cubicBezTo>
                <a:cubicBezTo>
                  <a:pt x="295" y="78"/>
                  <a:pt x="295" y="78"/>
                  <a:pt x="295" y="78"/>
                </a:cubicBezTo>
                <a:cubicBezTo>
                  <a:pt x="296" y="78"/>
                  <a:pt x="296" y="78"/>
                  <a:pt x="296" y="78"/>
                </a:cubicBezTo>
                <a:cubicBezTo>
                  <a:pt x="290" y="67"/>
                  <a:pt x="282" y="57"/>
                  <a:pt x="274" y="48"/>
                </a:cubicBezTo>
                <a:cubicBezTo>
                  <a:pt x="274" y="49"/>
                  <a:pt x="274" y="49"/>
                  <a:pt x="274" y="49"/>
                </a:cubicBezTo>
                <a:cubicBezTo>
                  <a:pt x="246" y="61"/>
                  <a:pt x="246" y="61"/>
                  <a:pt x="246" y="61"/>
                </a:cubicBezTo>
                <a:cubicBezTo>
                  <a:pt x="220" y="43"/>
                  <a:pt x="220" y="43"/>
                  <a:pt x="220" y="43"/>
                </a:cubicBezTo>
                <a:cubicBezTo>
                  <a:pt x="223" y="12"/>
                  <a:pt x="223" y="12"/>
                  <a:pt x="223" y="12"/>
                </a:cubicBezTo>
                <a:cubicBezTo>
                  <a:pt x="224" y="12"/>
                  <a:pt x="224" y="12"/>
                  <a:pt x="224" y="12"/>
                </a:cubicBezTo>
                <a:cubicBezTo>
                  <a:pt x="213" y="7"/>
                  <a:pt x="202" y="3"/>
                  <a:pt x="190" y="0"/>
                </a:cubicBezTo>
                <a:cubicBezTo>
                  <a:pt x="191" y="1"/>
                  <a:pt x="191" y="1"/>
                  <a:pt x="191" y="1"/>
                </a:cubicBezTo>
                <a:cubicBezTo>
                  <a:pt x="175" y="28"/>
                  <a:pt x="175" y="28"/>
                  <a:pt x="175" y="28"/>
                </a:cubicBezTo>
                <a:cubicBezTo>
                  <a:pt x="143" y="28"/>
                  <a:pt x="143" y="28"/>
                  <a:pt x="143" y="28"/>
                </a:cubicBezTo>
                <a:cubicBezTo>
                  <a:pt x="128" y="1"/>
                  <a:pt x="128" y="1"/>
                  <a:pt x="128" y="1"/>
                </a:cubicBezTo>
                <a:cubicBezTo>
                  <a:pt x="128" y="0"/>
                  <a:pt x="128" y="0"/>
                  <a:pt x="128" y="0"/>
                </a:cubicBezTo>
                <a:cubicBezTo>
                  <a:pt x="116" y="2"/>
                  <a:pt x="104" y="6"/>
                  <a:pt x="93" y="11"/>
                </a:cubicBezTo>
                <a:cubicBezTo>
                  <a:pt x="94" y="11"/>
                  <a:pt x="94" y="11"/>
                  <a:pt x="94" y="11"/>
                </a:cubicBezTo>
                <a:cubicBezTo>
                  <a:pt x="97" y="43"/>
                  <a:pt x="97" y="43"/>
                  <a:pt x="97" y="43"/>
                </a:cubicBezTo>
                <a:cubicBezTo>
                  <a:pt x="71" y="61"/>
                  <a:pt x="71" y="61"/>
                  <a:pt x="71" y="61"/>
                </a:cubicBezTo>
                <a:cubicBezTo>
                  <a:pt x="43" y="48"/>
                  <a:pt x="43" y="48"/>
                  <a:pt x="43" y="48"/>
                </a:cubicBezTo>
                <a:cubicBezTo>
                  <a:pt x="43" y="47"/>
                  <a:pt x="43" y="47"/>
                  <a:pt x="43" y="47"/>
                </a:cubicBezTo>
                <a:cubicBezTo>
                  <a:pt x="34" y="56"/>
                  <a:pt x="27" y="66"/>
                  <a:pt x="21" y="77"/>
                </a:cubicBezTo>
                <a:cubicBezTo>
                  <a:pt x="22" y="77"/>
                  <a:pt x="22" y="77"/>
                  <a:pt x="22" y="77"/>
                </a:cubicBezTo>
                <a:cubicBezTo>
                  <a:pt x="43" y="100"/>
                  <a:pt x="43" y="100"/>
                  <a:pt x="43" y="100"/>
                </a:cubicBezTo>
                <a:cubicBezTo>
                  <a:pt x="33" y="130"/>
                  <a:pt x="33" y="130"/>
                  <a:pt x="33" y="130"/>
                </a:cubicBezTo>
                <a:cubicBezTo>
                  <a:pt x="2" y="136"/>
                  <a:pt x="2" y="136"/>
                  <a:pt x="2" y="136"/>
                </a:cubicBezTo>
                <a:cubicBezTo>
                  <a:pt x="2" y="136"/>
                  <a:pt x="2" y="136"/>
                  <a:pt x="2" y="136"/>
                </a:cubicBezTo>
                <a:cubicBezTo>
                  <a:pt x="1" y="142"/>
                  <a:pt x="0" y="148"/>
                  <a:pt x="0" y="155"/>
                </a:cubicBezTo>
                <a:cubicBezTo>
                  <a:pt x="0" y="161"/>
                  <a:pt x="1" y="167"/>
                  <a:pt x="1" y="172"/>
                </a:cubicBezTo>
                <a:cubicBezTo>
                  <a:pt x="2" y="172"/>
                  <a:pt x="2" y="172"/>
                  <a:pt x="2" y="172"/>
                </a:cubicBezTo>
                <a:cubicBezTo>
                  <a:pt x="32" y="179"/>
                  <a:pt x="32" y="179"/>
                  <a:pt x="32" y="179"/>
                </a:cubicBezTo>
                <a:cubicBezTo>
                  <a:pt x="42" y="208"/>
                  <a:pt x="42" y="208"/>
                  <a:pt x="42" y="208"/>
                </a:cubicBezTo>
                <a:cubicBezTo>
                  <a:pt x="21" y="232"/>
                  <a:pt x="21" y="232"/>
                  <a:pt x="21" y="232"/>
                </a:cubicBezTo>
                <a:cubicBezTo>
                  <a:pt x="20" y="232"/>
                  <a:pt x="20" y="232"/>
                  <a:pt x="20" y="232"/>
                </a:cubicBezTo>
                <a:cubicBezTo>
                  <a:pt x="26" y="242"/>
                  <a:pt x="33" y="252"/>
                  <a:pt x="42" y="261"/>
                </a:cubicBezTo>
                <a:cubicBezTo>
                  <a:pt x="42" y="261"/>
                  <a:pt x="42" y="261"/>
                  <a:pt x="42" y="261"/>
                </a:cubicBezTo>
                <a:cubicBezTo>
                  <a:pt x="70" y="248"/>
                  <a:pt x="70" y="248"/>
                  <a:pt x="70" y="248"/>
                </a:cubicBezTo>
                <a:cubicBezTo>
                  <a:pt x="96" y="267"/>
                  <a:pt x="96" y="267"/>
                  <a:pt x="96" y="267"/>
                </a:cubicBezTo>
                <a:cubicBezTo>
                  <a:pt x="92" y="298"/>
                  <a:pt x="92" y="298"/>
                  <a:pt x="92" y="298"/>
                </a:cubicBezTo>
                <a:cubicBezTo>
                  <a:pt x="92" y="298"/>
                  <a:pt x="92" y="298"/>
                  <a:pt x="92" y="298"/>
                </a:cubicBezTo>
                <a:cubicBezTo>
                  <a:pt x="103" y="303"/>
                  <a:pt x="114" y="307"/>
                  <a:pt x="126" y="309"/>
                </a:cubicBezTo>
                <a:cubicBezTo>
                  <a:pt x="126" y="309"/>
                  <a:pt x="126" y="309"/>
                  <a:pt x="126" y="309"/>
                </a:cubicBezTo>
                <a:cubicBezTo>
                  <a:pt x="142" y="282"/>
                  <a:pt x="142" y="282"/>
                  <a:pt x="142" y="282"/>
                </a:cubicBezTo>
                <a:cubicBezTo>
                  <a:pt x="173" y="282"/>
                  <a:pt x="173" y="282"/>
                  <a:pt x="173" y="282"/>
                </a:cubicBezTo>
                <a:cubicBezTo>
                  <a:pt x="189" y="309"/>
                  <a:pt x="189" y="309"/>
                  <a:pt x="189" y="309"/>
                </a:cubicBezTo>
                <a:cubicBezTo>
                  <a:pt x="189" y="310"/>
                  <a:pt x="189" y="310"/>
                  <a:pt x="189" y="310"/>
                </a:cubicBezTo>
                <a:cubicBezTo>
                  <a:pt x="201" y="307"/>
                  <a:pt x="212" y="304"/>
                  <a:pt x="223" y="299"/>
                </a:cubicBezTo>
                <a:cubicBezTo>
                  <a:pt x="223" y="298"/>
                  <a:pt x="223" y="298"/>
                  <a:pt x="223" y="298"/>
                </a:cubicBezTo>
                <a:cubicBezTo>
                  <a:pt x="220" y="267"/>
                  <a:pt x="220" y="267"/>
                  <a:pt x="220" y="267"/>
                </a:cubicBezTo>
                <a:cubicBezTo>
                  <a:pt x="245" y="249"/>
                  <a:pt x="245" y="249"/>
                  <a:pt x="245" y="249"/>
                </a:cubicBezTo>
                <a:cubicBezTo>
                  <a:pt x="274" y="261"/>
                  <a:pt x="274" y="261"/>
                  <a:pt x="274" y="261"/>
                </a:cubicBezTo>
                <a:cubicBezTo>
                  <a:pt x="274" y="262"/>
                  <a:pt x="274" y="262"/>
                  <a:pt x="274" y="262"/>
                </a:cubicBezTo>
                <a:cubicBezTo>
                  <a:pt x="282" y="253"/>
                  <a:pt x="289" y="243"/>
                  <a:pt x="295" y="233"/>
                </a:cubicBezTo>
                <a:cubicBezTo>
                  <a:pt x="295" y="233"/>
                  <a:pt x="295" y="233"/>
                  <a:pt x="295" y="233"/>
                </a:cubicBezTo>
                <a:cubicBezTo>
                  <a:pt x="274" y="209"/>
                  <a:pt x="274" y="209"/>
                  <a:pt x="274" y="209"/>
                </a:cubicBezTo>
                <a:cubicBezTo>
                  <a:pt x="284" y="179"/>
                  <a:pt x="284" y="179"/>
                  <a:pt x="284" y="179"/>
                </a:cubicBezTo>
                <a:cubicBezTo>
                  <a:pt x="314" y="173"/>
                  <a:pt x="314" y="173"/>
                  <a:pt x="314" y="173"/>
                </a:cubicBezTo>
                <a:cubicBezTo>
                  <a:pt x="315" y="173"/>
                  <a:pt x="315" y="173"/>
                  <a:pt x="315" y="173"/>
                </a:cubicBezTo>
                <a:cubicBezTo>
                  <a:pt x="315" y="167"/>
                  <a:pt x="316" y="161"/>
                  <a:pt x="316" y="155"/>
                </a:cubicBezTo>
                <a:cubicBezTo>
                  <a:pt x="316" y="149"/>
                  <a:pt x="315" y="143"/>
                  <a:pt x="315" y="137"/>
                </a:cubicBezTo>
                <a:close/>
                <a:moveTo>
                  <a:pt x="158" y="248"/>
                </a:moveTo>
                <a:cubicBezTo>
                  <a:pt x="107" y="248"/>
                  <a:pt x="65" y="206"/>
                  <a:pt x="65" y="155"/>
                </a:cubicBezTo>
                <a:cubicBezTo>
                  <a:pt x="65" y="103"/>
                  <a:pt x="107" y="62"/>
                  <a:pt x="158" y="62"/>
                </a:cubicBezTo>
                <a:cubicBezTo>
                  <a:pt x="210" y="62"/>
                  <a:pt x="251" y="103"/>
                  <a:pt x="251" y="155"/>
                </a:cubicBezTo>
                <a:cubicBezTo>
                  <a:pt x="251" y="206"/>
                  <a:pt x="210" y="248"/>
                  <a:pt x="158" y="248"/>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0" name="Freeform 13"/>
          <p:cNvSpPr>
            <a:spLocks noEditPoints="1"/>
          </p:cNvSpPr>
          <p:nvPr/>
        </p:nvSpPr>
        <p:spPr bwMode="auto">
          <a:xfrm>
            <a:off x="2824314" y="2138246"/>
            <a:ext cx="1412257" cy="1438654"/>
          </a:xfrm>
          <a:custGeom>
            <a:avLst/>
            <a:gdLst>
              <a:gd name="T0" fmla="*/ 404 w 407"/>
              <a:gd name="T1" fmla="*/ 254 h 414"/>
              <a:gd name="T2" fmla="*/ 370 w 407"/>
              <a:gd name="T3" fmla="*/ 192 h 414"/>
              <a:gd name="T4" fmla="*/ 407 w 407"/>
              <a:gd name="T5" fmla="*/ 172 h 414"/>
              <a:gd name="T6" fmla="*/ 393 w 407"/>
              <a:gd name="T7" fmla="*/ 127 h 414"/>
              <a:gd name="T8" fmla="*/ 329 w 407"/>
              <a:gd name="T9" fmla="*/ 96 h 414"/>
              <a:gd name="T10" fmla="*/ 347 w 407"/>
              <a:gd name="T11" fmla="*/ 59 h 414"/>
              <a:gd name="T12" fmla="*/ 311 w 407"/>
              <a:gd name="T13" fmla="*/ 32 h 414"/>
              <a:gd name="T14" fmla="*/ 241 w 407"/>
              <a:gd name="T15" fmla="*/ 44 h 414"/>
              <a:gd name="T16" fmla="*/ 234 w 407"/>
              <a:gd name="T17" fmla="*/ 3 h 414"/>
              <a:gd name="T18" fmla="*/ 187 w 407"/>
              <a:gd name="T19" fmla="*/ 2 h 414"/>
              <a:gd name="T20" fmla="*/ 137 w 407"/>
              <a:gd name="T21" fmla="*/ 53 h 414"/>
              <a:gd name="T22" fmla="*/ 108 w 407"/>
              <a:gd name="T23" fmla="*/ 24 h 414"/>
              <a:gd name="T24" fmla="*/ 69 w 407"/>
              <a:gd name="T25" fmla="*/ 51 h 414"/>
              <a:gd name="T26" fmla="*/ 59 w 407"/>
              <a:gd name="T27" fmla="*/ 122 h 414"/>
              <a:gd name="T28" fmla="*/ 18 w 407"/>
              <a:gd name="T29" fmla="*/ 115 h 414"/>
              <a:gd name="T30" fmla="*/ 2 w 407"/>
              <a:gd name="T31" fmla="*/ 160 h 414"/>
              <a:gd name="T32" fmla="*/ 38 w 407"/>
              <a:gd name="T33" fmla="*/ 182 h 414"/>
              <a:gd name="T34" fmla="*/ 0 w 407"/>
              <a:gd name="T35" fmla="*/ 242 h 414"/>
              <a:gd name="T36" fmla="*/ 13 w 407"/>
              <a:gd name="T37" fmla="*/ 288 h 414"/>
              <a:gd name="T38" fmla="*/ 54 w 407"/>
              <a:gd name="T39" fmla="*/ 284 h 414"/>
              <a:gd name="T40" fmla="*/ 59 w 407"/>
              <a:gd name="T41" fmla="*/ 355 h 414"/>
              <a:gd name="T42" fmla="*/ 96 w 407"/>
              <a:gd name="T43" fmla="*/ 384 h 414"/>
              <a:gd name="T44" fmla="*/ 128 w 407"/>
              <a:gd name="T45" fmla="*/ 357 h 414"/>
              <a:gd name="T46" fmla="*/ 174 w 407"/>
              <a:gd name="T47" fmla="*/ 411 h 414"/>
              <a:gd name="T48" fmla="*/ 221 w 407"/>
              <a:gd name="T49" fmla="*/ 413 h 414"/>
              <a:gd name="T50" fmla="*/ 230 w 407"/>
              <a:gd name="T51" fmla="*/ 373 h 414"/>
              <a:gd name="T52" fmla="*/ 299 w 407"/>
              <a:gd name="T53" fmla="*/ 390 h 414"/>
              <a:gd name="T54" fmla="*/ 339 w 407"/>
              <a:gd name="T55" fmla="*/ 363 h 414"/>
              <a:gd name="T56" fmla="*/ 322 w 407"/>
              <a:gd name="T57" fmla="*/ 325 h 414"/>
              <a:gd name="T58" fmla="*/ 388 w 407"/>
              <a:gd name="T59" fmla="*/ 298 h 414"/>
              <a:gd name="T60" fmla="*/ 398 w 407"/>
              <a:gd name="T61" fmla="*/ 276 h 414"/>
              <a:gd name="T62" fmla="*/ 162 w 407"/>
              <a:gd name="T63" fmla="*/ 322 h 414"/>
              <a:gd name="T64" fmla="*/ 244 w 407"/>
              <a:gd name="T65" fmla="*/ 92 h 414"/>
              <a:gd name="T66" fmla="*/ 162 w 407"/>
              <a:gd name="T67" fmla="*/ 32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14">
                <a:moveTo>
                  <a:pt x="404" y="254"/>
                </a:moveTo>
                <a:cubicBezTo>
                  <a:pt x="404" y="254"/>
                  <a:pt x="404" y="254"/>
                  <a:pt x="404" y="254"/>
                </a:cubicBezTo>
                <a:cubicBezTo>
                  <a:pt x="369" y="233"/>
                  <a:pt x="369" y="233"/>
                  <a:pt x="369" y="233"/>
                </a:cubicBezTo>
                <a:cubicBezTo>
                  <a:pt x="370" y="192"/>
                  <a:pt x="370" y="192"/>
                  <a:pt x="370" y="192"/>
                </a:cubicBezTo>
                <a:cubicBezTo>
                  <a:pt x="406" y="172"/>
                  <a:pt x="406" y="172"/>
                  <a:pt x="406" y="172"/>
                </a:cubicBezTo>
                <a:cubicBezTo>
                  <a:pt x="407" y="172"/>
                  <a:pt x="407" y="172"/>
                  <a:pt x="407" y="172"/>
                </a:cubicBezTo>
                <a:cubicBezTo>
                  <a:pt x="404" y="157"/>
                  <a:pt x="399" y="141"/>
                  <a:pt x="393" y="127"/>
                </a:cubicBezTo>
                <a:cubicBezTo>
                  <a:pt x="393" y="127"/>
                  <a:pt x="393" y="127"/>
                  <a:pt x="393" y="127"/>
                </a:cubicBezTo>
                <a:cubicBezTo>
                  <a:pt x="352" y="130"/>
                  <a:pt x="352" y="130"/>
                  <a:pt x="352" y="130"/>
                </a:cubicBezTo>
                <a:cubicBezTo>
                  <a:pt x="329" y="96"/>
                  <a:pt x="329" y="96"/>
                  <a:pt x="329" y="96"/>
                </a:cubicBezTo>
                <a:cubicBezTo>
                  <a:pt x="346" y="59"/>
                  <a:pt x="346" y="59"/>
                  <a:pt x="346" y="59"/>
                </a:cubicBezTo>
                <a:cubicBezTo>
                  <a:pt x="347" y="59"/>
                  <a:pt x="347" y="59"/>
                  <a:pt x="347" y="59"/>
                </a:cubicBezTo>
                <a:cubicBezTo>
                  <a:pt x="336" y="49"/>
                  <a:pt x="324" y="39"/>
                  <a:pt x="311" y="31"/>
                </a:cubicBezTo>
                <a:cubicBezTo>
                  <a:pt x="311" y="32"/>
                  <a:pt x="311" y="32"/>
                  <a:pt x="311" y="32"/>
                </a:cubicBezTo>
                <a:cubicBezTo>
                  <a:pt x="279" y="58"/>
                  <a:pt x="279" y="58"/>
                  <a:pt x="279" y="58"/>
                </a:cubicBezTo>
                <a:cubicBezTo>
                  <a:pt x="241" y="44"/>
                  <a:pt x="241" y="44"/>
                  <a:pt x="241" y="44"/>
                </a:cubicBezTo>
                <a:cubicBezTo>
                  <a:pt x="233" y="4"/>
                  <a:pt x="233" y="4"/>
                  <a:pt x="233" y="4"/>
                </a:cubicBezTo>
                <a:cubicBezTo>
                  <a:pt x="234" y="3"/>
                  <a:pt x="234" y="3"/>
                  <a:pt x="234" y="3"/>
                </a:cubicBezTo>
                <a:cubicBezTo>
                  <a:pt x="218" y="1"/>
                  <a:pt x="202" y="0"/>
                  <a:pt x="186" y="2"/>
                </a:cubicBezTo>
                <a:cubicBezTo>
                  <a:pt x="187" y="2"/>
                  <a:pt x="187" y="2"/>
                  <a:pt x="187" y="2"/>
                </a:cubicBezTo>
                <a:cubicBezTo>
                  <a:pt x="177" y="42"/>
                  <a:pt x="177" y="42"/>
                  <a:pt x="177" y="42"/>
                </a:cubicBezTo>
                <a:cubicBezTo>
                  <a:pt x="137" y="53"/>
                  <a:pt x="137" y="53"/>
                  <a:pt x="137" y="53"/>
                </a:cubicBezTo>
                <a:cubicBezTo>
                  <a:pt x="108" y="25"/>
                  <a:pt x="108" y="25"/>
                  <a:pt x="108" y="25"/>
                </a:cubicBezTo>
                <a:cubicBezTo>
                  <a:pt x="108" y="24"/>
                  <a:pt x="108" y="24"/>
                  <a:pt x="108" y="24"/>
                </a:cubicBezTo>
                <a:cubicBezTo>
                  <a:pt x="94" y="32"/>
                  <a:pt x="81" y="40"/>
                  <a:pt x="68" y="51"/>
                </a:cubicBezTo>
                <a:cubicBezTo>
                  <a:pt x="69" y="51"/>
                  <a:pt x="69" y="51"/>
                  <a:pt x="69" y="51"/>
                </a:cubicBezTo>
                <a:cubicBezTo>
                  <a:pt x="85" y="89"/>
                  <a:pt x="85" y="89"/>
                  <a:pt x="85" y="89"/>
                </a:cubicBezTo>
                <a:cubicBezTo>
                  <a:pt x="59" y="122"/>
                  <a:pt x="59" y="122"/>
                  <a:pt x="59" y="122"/>
                </a:cubicBezTo>
                <a:cubicBezTo>
                  <a:pt x="19" y="116"/>
                  <a:pt x="19" y="116"/>
                  <a:pt x="19" y="116"/>
                </a:cubicBezTo>
                <a:cubicBezTo>
                  <a:pt x="18" y="115"/>
                  <a:pt x="18" y="115"/>
                  <a:pt x="18" y="115"/>
                </a:cubicBezTo>
                <a:cubicBezTo>
                  <a:pt x="15" y="123"/>
                  <a:pt x="11" y="130"/>
                  <a:pt x="9" y="138"/>
                </a:cubicBezTo>
                <a:cubicBezTo>
                  <a:pt x="6" y="146"/>
                  <a:pt x="4" y="153"/>
                  <a:pt x="2" y="160"/>
                </a:cubicBezTo>
                <a:cubicBezTo>
                  <a:pt x="3" y="160"/>
                  <a:pt x="3" y="160"/>
                  <a:pt x="3" y="160"/>
                </a:cubicBezTo>
                <a:cubicBezTo>
                  <a:pt x="38" y="182"/>
                  <a:pt x="38" y="182"/>
                  <a:pt x="38" y="182"/>
                </a:cubicBezTo>
                <a:cubicBezTo>
                  <a:pt x="36" y="223"/>
                  <a:pt x="36" y="223"/>
                  <a:pt x="36" y="223"/>
                </a:cubicBezTo>
                <a:cubicBezTo>
                  <a:pt x="0" y="242"/>
                  <a:pt x="0" y="242"/>
                  <a:pt x="0" y="242"/>
                </a:cubicBezTo>
                <a:cubicBezTo>
                  <a:pt x="0" y="242"/>
                  <a:pt x="0" y="242"/>
                  <a:pt x="0" y="242"/>
                </a:cubicBezTo>
                <a:cubicBezTo>
                  <a:pt x="2" y="257"/>
                  <a:pt x="7" y="273"/>
                  <a:pt x="13" y="288"/>
                </a:cubicBezTo>
                <a:cubicBezTo>
                  <a:pt x="13" y="287"/>
                  <a:pt x="13" y="287"/>
                  <a:pt x="13" y="287"/>
                </a:cubicBezTo>
                <a:cubicBezTo>
                  <a:pt x="54" y="284"/>
                  <a:pt x="54" y="284"/>
                  <a:pt x="54" y="284"/>
                </a:cubicBezTo>
                <a:cubicBezTo>
                  <a:pt x="77" y="318"/>
                  <a:pt x="77" y="318"/>
                  <a:pt x="77" y="318"/>
                </a:cubicBezTo>
                <a:cubicBezTo>
                  <a:pt x="59" y="355"/>
                  <a:pt x="59" y="355"/>
                  <a:pt x="59" y="355"/>
                </a:cubicBezTo>
                <a:cubicBezTo>
                  <a:pt x="59" y="355"/>
                  <a:pt x="59" y="355"/>
                  <a:pt x="59" y="355"/>
                </a:cubicBezTo>
                <a:cubicBezTo>
                  <a:pt x="70" y="366"/>
                  <a:pt x="83" y="376"/>
                  <a:pt x="96" y="384"/>
                </a:cubicBezTo>
                <a:cubicBezTo>
                  <a:pt x="96" y="383"/>
                  <a:pt x="96" y="383"/>
                  <a:pt x="96" y="383"/>
                </a:cubicBezTo>
                <a:cubicBezTo>
                  <a:pt x="128" y="357"/>
                  <a:pt x="128" y="357"/>
                  <a:pt x="128" y="357"/>
                </a:cubicBezTo>
                <a:cubicBezTo>
                  <a:pt x="166" y="371"/>
                  <a:pt x="166" y="371"/>
                  <a:pt x="166" y="371"/>
                </a:cubicBezTo>
                <a:cubicBezTo>
                  <a:pt x="174" y="411"/>
                  <a:pt x="174" y="411"/>
                  <a:pt x="174" y="411"/>
                </a:cubicBezTo>
                <a:cubicBezTo>
                  <a:pt x="173" y="412"/>
                  <a:pt x="173" y="412"/>
                  <a:pt x="173" y="412"/>
                </a:cubicBezTo>
                <a:cubicBezTo>
                  <a:pt x="189" y="414"/>
                  <a:pt x="205" y="414"/>
                  <a:pt x="221" y="413"/>
                </a:cubicBezTo>
                <a:cubicBezTo>
                  <a:pt x="220" y="413"/>
                  <a:pt x="220" y="413"/>
                  <a:pt x="220" y="413"/>
                </a:cubicBezTo>
                <a:cubicBezTo>
                  <a:pt x="230" y="373"/>
                  <a:pt x="230" y="373"/>
                  <a:pt x="230" y="373"/>
                </a:cubicBezTo>
                <a:cubicBezTo>
                  <a:pt x="270" y="361"/>
                  <a:pt x="270" y="361"/>
                  <a:pt x="270" y="361"/>
                </a:cubicBezTo>
                <a:cubicBezTo>
                  <a:pt x="299" y="390"/>
                  <a:pt x="299" y="390"/>
                  <a:pt x="299" y="390"/>
                </a:cubicBezTo>
                <a:cubicBezTo>
                  <a:pt x="299" y="390"/>
                  <a:pt x="299" y="390"/>
                  <a:pt x="299" y="390"/>
                </a:cubicBezTo>
                <a:cubicBezTo>
                  <a:pt x="313" y="383"/>
                  <a:pt x="326" y="374"/>
                  <a:pt x="339" y="363"/>
                </a:cubicBezTo>
                <a:cubicBezTo>
                  <a:pt x="338" y="363"/>
                  <a:pt x="338" y="363"/>
                  <a:pt x="338" y="363"/>
                </a:cubicBezTo>
                <a:cubicBezTo>
                  <a:pt x="322" y="325"/>
                  <a:pt x="322" y="325"/>
                  <a:pt x="322" y="325"/>
                </a:cubicBezTo>
                <a:cubicBezTo>
                  <a:pt x="347" y="293"/>
                  <a:pt x="347" y="293"/>
                  <a:pt x="347" y="293"/>
                </a:cubicBezTo>
                <a:cubicBezTo>
                  <a:pt x="388" y="298"/>
                  <a:pt x="388" y="298"/>
                  <a:pt x="388" y="298"/>
                </a:cubicBezTo>
                <a:cubicBezTo>
                  <a:pt x="388" y="299"/>
                  <a:pt x="388" y="299"/>
                  <a:pt x="388" y="299"/>
                </a:cubicBezTo>
                <a:cubicBezTo>
                  <a:pt x="392" y="292"/>
                  <a:pt x="395" y="284"/>
                  <a:pt x="398" y="276"/>
                </a:cubicBezTo>
                <a:cubicBezTo>
                  <a:pt x="400" y="269"/>
                  <a:pt x="403" y="261"/>
                  <a:pt x="404" y="254"/>
                </a:cubicBezTo>
                <a:close/>
                <a:moveTo>
                  <a:pt x="162" y="322"/>
                </a:moveTo>
                <a:cubicBezTo>
                  <a:pt x="99" y="300"/>
                  <a:pt x="66" y="230"/>
                  <a:pt x="88" y="166"/>
                </a:cubicBezTo>
                <a:cubicBezTo>
                  <a:pt x="111" y="103"/>
                  <a:pt x="181" y="70"/>
                  <a:pt x="244" y="92"/>
                </a:cubicBezTo>
                <a:cubicBezTo>
                  <a:pt x="308" y="115"/>
                  <a:pt x="341" y="185"/>
                  <a:pt x="318" y="248"/>
                </a:cubicBezTo>
                <a:cubicBezTo>
                  <a:pt x="296" y="312"/>
                  <a:pt x="226" y="345"/>
                  <a:pt x="162" y="322"/>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Freeform 14"/>
          <p:cNvSpPr>
            <a:spLocks noEditPoints="1"/>
          </p:cNvSpPr>
          <p:nvPr/>
        </p:nvSpPr>
        <p:spPr bwMode="auto">
          <a:xfrm>
            <a:off x="3880207" y="1023692"/>
            <a:ext cx="1831681" cy="1802351"/>
          </a:xfrm>
          <a:custGeom>
            <a:avLst/>
            <a:gdLst>
              <a:gd name="T0" fmla="*/ 497 w 528"/>
              <a:gd name="T1" fmla="*/ 380 h 519"/>
              <a:gd name="T2" fmla="*/ 475 w 528"/>
              <a:gd name="T3" fmla="*/ 292 h 519"/>
              <a:gd name="T4" fmla="*/ 527 w 528"/>
              <a:gd name="T5" fmla="*/ 280 h 519"/>
              <a:gd name="T6" fmla="*/ 524 w 528"/>
              <a:gd name="T7" fmla="*/ 220 h 519"/>
              <a:gd name="T8" fmla="*/ 454 w 528"/>
              <a:gd name="T9" fmla="*/ 161 h 519"/>
              <a:gd name="T10" fmla="*/ 488 w 528"/>
              <a:gd name="T11" fmla="*/ 121 h 519"/>
              <a:gd name="T12" fmla="*/ 452 w 528"/>
              <a:gd name="T13" fmla="*/ 76 h 519"/>
              <a:gd name="T14" fmla="*/ 361 w 528"/>
              <a:gd name="T15" fmla="*/ 69 h 519"/>
              <a:gd name="T16" fmla="*/ 366 w 528"/>
              <a:gd name="T17" fmla="*/ 16 h 519"/>
              <a:gd name="T18" fmla="*/ 308 w 528"/>
              <a:gd name="T19" fmla="*/ 0 h 519"/>
              <a:gd name="T20" fmla="*/ 231 w 528"/>
              <a:gd name="T21" fmla="*/ 48 h 519"/>
              <a:gd name="T22" fmla="*/ 204 w 528"/>
              <a:gd name="T23" fmla="*/ 3 h 519"/>
              <a:gd name="T24" fmla="*/ 147 w 528"/>
              <a:gd name="T25" fmla="*/ 24 h 519"/>
              <a:gd name="T26" fmla="*/ 113 w 528"/>
              <a:gd name="T27" fmla="*/ 108 h 519"/>
              <a:gd name="T28" fmla="*/ 65 w 528"/>
              <a:gd name="T29" fmla="*/ 88 h 519"/>
              <a:gd name="T30" fmla="*/ 30 w 528"/>
              <a:gd name="T31" fmla="*/ 138 h 519"/>
              <a:gd name="T32" fmla="*/ 68 w 528"/>
              <a:gd name="T33" fmla="*/ 175 h 519"/>
              <a:gd name="T34" fmla="*/ 2 w 528"/>
              <a:gd name="T35" fmla="*/ 238 h 519"/>
              <a:gd name="T36" fmla="*/ 4 w 528"/>
              <a:gd name="T37" fmla="*/ 299 h 519"/>
              <a:gd name="T38" fmla="*/ 56 w 528"/>
              <a:gd name="T39" fmla="*/ 307 h 519"/>
              <a:gd name="T40" fmla="*/ 40 w 528"/>
              <a:gd name="T41" fmla="*/ 396 h 519"/>
              <a:gd name="T42" fmla="*/ 77 w 528"/>
              <a:gd name="T43" fmla="*/ 444 h 519"/>
              <a:gd name="T44" fmla="*/ 124 w 528"/>
              <a:gd name="T45" fmla="*/ 420 h 519"/>
              <a:gd name="T46" fmla="*/ 164 w 528"/>
              <a:gd name="T47" fmla="*/ 502 h 519"/>
              <a:gd name="T48" fmla="*/ 221 w 528"/>
              <a:gd name="T49" fmla="*/ 519 h 519"/>
              <a:gd name="T50" fmla="*/ 246 w 528"/>
              <a:gd name="T51" fmla="*/ 472 h 519"/>
              <a:gd name="T52" fmla="*/ 326 w 528"/>
              <a:gd name="T53" fmla="*/ 514 h 519"/>
              <a:gd name="T54" fmla="*/ 383 w 528"/>
              <a:gd name="T55" fmla="*/ 494 h 519"/>
              <a:gd name="T56" fmla="*/ 374 w 528"/>
              <a:gd name="T57" fmla="*/ 442 h 519"/>
              <a:gd name="T58" fmla="*/ 464 w 528"/>
              <a:gd name="T59" fmla="*/ 429 h 519"/>
              <a:gd name="T60" fmla="*/ 483 w 528"/>
              <a:gd name="T61" fmla="*/ 406 h 519"/>
              <a:gd name="T62" fmla="*/ 178 w 528"/>
              <a:gd name="T63" fmla="*/ 389 h 519"/>
              <a:gd name="T64" fmla="*/ 351 w 528"/>
              <a:gd name="T65" fmla="*/ 130 h 519"/>
              <a:gd name="T66" fmla="*/ 178 w 528"/>
              <a:gd name="T67" fmla="*/ 38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19">
                <a:moveTo>
                  <a:pt x="498" y="380"/>
                </a:moveTo>
                <a:cubicBezTo>
                  <a:pt x="497" y="380"/>
                  <a:pt x="497" y="380"/>
                  <a:pt x="497" y="380"/>
                </a:cubicBezTo>
                <a:cubicBezTo>
                  <a:pt x="461" y="342"/>
                  <a:pt x="461" y="342"/>
                  <a:pt x="461" y="342"/>
                </a:cubicBezTo>
                <a:cubicBezTo>
                  <a:pt x="475" y="292"/>
                  <a:pt x="475" y="292"/>
                  <a:pt x="475" y="292"/>
                </a:cubicBezTo>
                <a:cubicBezTo>
                  <a:pt x="526" y="279"/>
                  <a:pt x="526" y="279"/>
                  <a:pt x="526" y="279"/>
                </a:cubicBezTo>
                <a:cubicBezTo>
                  <a:pt x="527" y="280"/>
                  <a:pt x="527" y="280"/>
                  <a:pt x="527" y="280"/>
                </a:cubicBezTo>
                <a:cubicBezTo>
                  <a:pt x="528" y="259"/>
                  <a:pt x="527" y="239"/>
                  <a:pt x="524" y="219"/>
                </a:cubicBezTo>
                <a:cubicBezTo>
                  <a:pt x="524" y="220"/>
                  <a:pt x="524" y="220"/>
                  <a:pt x="524" y="220"/>
                </a:cubicBezTo>
                <a:cubicBezTo>
                  <a:pt x="472" y="211"/>
                  <a:pt x="472" y="211"/>
                  <a:pt x="472" y="211"/>
                </a:cubicBezTo>
                <a:cubicBezTo>
                  <a:pt x="454" y="161"/>
                  <a:pt x="454" y="161"/>
                  <a:pt x="454" y="161"/>
                </a:cubicBezTo>
                <a:cubicBezTo>
                  <a:pt x="488" y="121"/>
                  <a:pt x="488" y="121"/>
                  <a:pt x="488" y="121"/>
                </a:cubicBezTo>
                <a:cubicBezTo>
                  <a:pt x="488" y="121"/>
                  <a:pt x="488" y="121"/>
                  <a:pt x="488" y="121"/>
                </a:cubicBezTo>
                <a:cubicBezTo>
                  <a:pt x="478" y="105"/>
                  <a:pt x="466" y="89"/>
                  <a:pt x="452" y="75"/>
                </a:cubicBezTo>
                <a:cubicBezTo>
                  <a:pt x="452" y="76"/>
                  <a:pt x="452" y="76"/>
                  <a:pt x="452" y="76"/>
                </a:cubicBezTo>
                <a:cubicBezTo>
                  <a:pt x="405" y="99"/>
                  <a:pt x="405" y="99"/>
                  <a:pt x="405" y="99"/>
                </a:cubicBezTo>
                <a:cubicBezTo>
                  <a:pt x="361" y="69"/>
                  <a:pt x="361" y="69"/>
                  <a:pt x="361" y="69"/>
                </a:cubicBezTo>
                <a:cubicBezTo>
                  <a:pt x="365" y="17"/>
                  <a:pt x="365" y="17"/>
                  <a:pt x="365" y="17"/>
                </a:cubicBezTo>
                <a:cubicBezTo>
                  <a:pt x="366" y="16"/>
                  <a:pt x="366" y="16"/>
                  <a:pt x="366" y="16"/>
                </a:cubicBezTo>
                <a:cubicBezTo>
                  <a:pt x="347" y="8"/>
                  <a:pt x="327" y="3"/>
                  <a:pt x="308" y="0"/>
                </a:cubicBezTo>
                <a:cubicBezTo>
                  <a:pt x="308" y="0"/>
                  <a:pt x="308" y="0"/>
                  <a:pt x="308" y="0"/>
                </a:cubicBezTo>
                <a:cubicBezTo>
                  <a:pt x="283" y="47"/>
                  <a:pt x="283" y="47"/>
                  <a:pt x="283" y="47"/>
                </a:cubicBezTo>
                <a:cubicBezTo>
                  <a:pt x="231" y="48"/>
                  <a:pt x="231" y="48"/>
                  <a:pt x="231" y="48"/>
                </a:cubicBezTo>
                <a:cubicBezTo>
                  <a:pt x="203" y="4"/>
                  <a:pt x="203" y="4"/>
                  <a:pt x="203" y="4"/>
                </a:cubicBezTo>
                <a:cubicBezTo>
                  <a:pt x="204" y="3"/>
                  <a:pt x="204" y="3"/>
                  <a:pt x="204" y="3"/>
                </a:cubicBezTo>
                <a:cubicBezTo>
                  <a:pt x="184" y="8"/>
                  <a:pt x="165" y="15"/>
                  <a:pt x="147" y="24"/>
                </a:cubicBezTo>
                <a:cubicBezTo>
                  <a:pt x="147" y="24"/>
                  <a:pt x="147" y="24"/>
                  <a:pt x="147" y="24"/>
                </a:cubicBezTo>
                <a:cubicBezTo>
                  <a:pt x="155" y="76"/>
                  <a:pt x="155" y="76"/>
                  <a:pt x="155" y="76"/>
                </a:cubicBezTo>
                <a:cubicBezTo>
                  <a:pt x="113" y="108"/>
                  <a:pt x="113" y="108"/>
                  <a:pt x="113" y="108"/>
                </a:cubicBezTo>
                <a:cubicBezTo>
                  <a:pt x="65" y="88"/>
                  <a:pt x="65" y="88"/>
                  <a:pt x="65" y="88"/>
                </a:cubicBezTo>
                <a:cubicBezTo>
                  <a:pt x="65" y="88"/>
                  <a:pt x="65" y="88"/>
                  <a:pt x="65" y="88"/>
                </a:cubicBezTo>
                <a:cubicBezTo>
                  <a:pt x="58" y="95"/>
                  <a:pt x="51" y="104"/>
                  <a:pt x="45" y="113"/>
                </a:cubicBezTo>
                <a:cubicBezTo>
                  <a:pt x="40" y="121"/>
                  <a:pt x="35" y="129"/>
                  <a:pt x="30" y="138"/>
                </a:cubicBezTo>
                <a:cubicBezTo>
                  <a:pt x="31" y="138"/>
                  <a:pt x="31" y="138"/>
                  <a:pt x="31" y="138"/>
                </a:cubicBezTo>
                <a:cubicBezTo>
                  <a:pt x="68" y="175"/>
                  <a:pt x="68" y="175"/>
                  <a:pt x="68" y="175"/>
                </a:cubicBezTo>
                <a:cubicBezTo>
                  <a:pt x="53" y="226"/>
                  <a:pt x="53" y="226"/>
                  <a:pt x="53" y="226"/>
                </a:cubicBezTo>
                <a:cubicBezTo>
                  <a:pt x="2" y="238"/>
                  <a:pt x="2" y="238"/>
                  <a:pt x="2" y="238"/>
                </a:cubicBezTo>
                <a:cubicBezTo>
                  <a:pt x="2" y="238"/>
                  <a:pt x="2" y="238"/>
                  <a:pt x="2" y="238"/>
                </a:cubicBezTo>
                <a:cubicBezTo>
                  <a:pt x="0" y="258"/>
                  <a:pt x="1" y="279"/>
                  <a:pt x="4" y="299"/>
                </a:cubicBezTo>
                <a:cubicBezTo>
                  <a:pt x="4" y="298"/>
                  <a:pt x="4" y="298"/>
                  <a:pt x="4" y="298"/>
                </a:cubicBezTo>
                <a:cubicBezTo>
                  <a:pt x="56" y="307"/>
                  <a:pt x="56" y="307"/>
                  <a:pt x="56" y="307"/>
                </a:cubicBezTo>
                <a:cubicBezTo>
                  <a:pt x="74" y="356"/>
                  <a:pt x="74" y="356"/>
                  <a:pt x="74" y="356"/>
                </a:cubicBezTo>
                <a:cubicBezTo>
                  <a:pt x="40" y="396"/>
                  <a:pt x="40" y="396"/>
                  <a:pt x="40" y="396"/>
                </a:cubicBezTo>
                <a:cubicBezTo>
                  <a:pt x="39" y="396"/>
                  <a:pt x="39" y="396"/>
                  <a:pt x="39" y="396"/>
                </a:cubicBezTo>
                <a:cubicBezTo>
                  <a:pt x="50" y="413"/>
                  <a:pt x="62" y="430"/>
                  <a:pt x="77" y="444"/>
                </a:cubicBezTo>
                <a:cubicBezTo>
                  <a:pt x="77" y="443"/>
                  <a:pt x="77" y="443"/>
                  <a:pt x="77" y="443"/>
                </a:cubicBezTo>
                <a:cubicBezTo>
                  <a:pt x="124" y="420"/>
                  <a:pt x="124" y="420"/>
                  <a:pt x="124" y="420"/>
                </a:cubicBezTo>
                <a:cubicBezTo>
                  <a:pt x="167" y="450"/>
                  <a:pt x="167" y="450"/>
                  <a:pt x="167" y="450"/>
                </a:cubicBezTo>
                <a:cubicBezTo>
                  <a:pt x="164" y="502"/>
                  <a:pt x="164" y="502"/>
                  <a:pt x="164" y="502"/>
                </a:cubicBezTo>
                <a:cubicBezTo>
                  <a:pt x="163" y="502"/>
                  <a:pt x="163" y="502"/>
                  <a:pt x="163" y="502"/>
                </a:cubicBezTo>
                <a:cubicBezTo>
                  <a:pt x="182" y="510"/>
                  <a:pt x="202" y="516"/>
                  <a:pt x="221" y="519"/>
                </a:cubicBezTo>
                <a:cubicBezTo>
                  <a:pt x="221" y="518"/>
                  <a:pt x="221" y="518"/>
                  <a:pt x="221" y="518"/>
                </a:cubicBezTo>
                <a:cubicBezTo>
                  <a:pt x="246" y="472"/>
                  <a:pt x="246" y="472"/>
                  <a:pt x="246" y="472"/>
                </a:cubicBezTo>
                <a:cubicBezTo>
                  <a:pt x="298" y="470"/>
                  <a:pt x="298" y="470"/>
                  <a:pt x="298" y="470"/>
                </a:cubicBezTo>
                <a:cubicBezTo>
                  <a:pt x="326" y="514"/>
                  <a:pt x="326" y="514"/>
                  <a:pt x="326" y="514"/>
                </a:cubicBezTo>
                <a:cubicBezTo>
                  <a:pt x="325" y="515"/>
                  <a:pt x="325" y="515"/>
                  <a:pt x="325" y="515"/>
                </a:cubicBezTo>
                <a:cubicBezTo>
                  <a:pt x="345" y="511"/>
                  <a:pt x="364" y="504"/>
                  <a:pt x="383" y="494"/>
                </a:cubicBezTo>
                <a:cubicBezTo>
                  <a:pt x="382" y="494"/>
                  <a:pt x="382" y="494"/>
                  <a:pt x="382" y="494"/>
                </a:cubicBezTo>
                <a:cubicBezTo>
                  <a:pt x="374" y="442"/>
                  <a:pt x="374" y="442"/>
                  <a:pt x="374" y="442"/>
                </a:cubicBezTo>
                <a:cubicBezTo>
                  <a:pt x="416" y="410"/>
                  <a:pt x="416" y="410"/>
                  <a:pt x="416" y="410"/>
                </a:cubicBezTo>
                <a:cubicBezTo>
                  <a:pt x="464" y="429"/>
                  <a:pt x="464" y="429"/>
                  <a:pt x="464" y="429"/>
                </a:cubicBezTo>
                <a:cubicBezTo>
                  <a:pt x="464" y="430"/>
                  <a:pt x="464" y="430"/>
                  <a:pt x="464" y="430"/>
                </a:cubicBezTo>
                <a:cubicBezTo>
                  <a:pt x="471" y="422"/>
                  <a:pt x="477" y="414"/>
                  <a:pt x="483" y="406"/>
                </a:cubicBezTo>
                <a:cubicBezTo>
                  <a:pt x="489" y="397"/>
                  <a:pt x="494" y="389"/>
                  <a:pt x="498" y="380"/>
                </a:cubicBezTo>
                <a:close/>
                <a:moveTo>
                  <a:pt x="178" y="389"/>
                </a:moveTo>
                <a:cubicBezTo>
                  <a:pt x="106" y="341"/>
                  <a:pt x="87" y="244"/>
                  <a:pt x="135" y="173"/>
                </a:cubicBezTo>
                <a:cubicBezTo>
                  <a:pt x="182" y="101"/>
                  <a:pt x="279" y="82"/>
                  <a:pt x="351" y="130"/>
                </a:cubicBezTo>
                <a:cubicBezTo>
                  <a:pt x="422" y="177"/>
                  <a:pt x="441" y="274"/>
                  <a:pt x="394" y="346"/>
                </a:cubicBezTo>
                <a:cubicBezTo>
                  <a:pt x="346" y="417"/>
                  <a:pt x="249" y="436"/>
                  <a:pt x="178" y="389"/>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Freeform 15"/>
          <p:cNvSpPr>
            <a:spLocks noEditPoints="1"/>
          </p:cNvSpPr>
          <p:nvPr/>
        </p:nvSpPr>
        <p:spPr bwMode="auto">
          <a:xfrm>
            <a:off x="5041689" y="2211572"/>
            <a:ext cx="2089788" cy="2067790"/>
          </a:xfrm>
          <a:custGeom>
            <a:avLst/>
            <a:gdLst>
              <a:gd name="T0" fmla="*/ 552 w 602"/>
              <a:gd name="T1" fmla="*/ 461 h 595"/>
              <a:gd name="T2" fmla="*/ 537 w 602"/>
              <a:gd name="T3" fmla="*/ 359 h 595"/>
              <a:gd name="T4" fmla="*/ 597 w 602"/>
              <a:gd name="T5" fmla="*/ 351 h 595"/>
              <a:gd name="T6" fmla="*/ 600 w 602"/>
              <a:gd name="T7" fmla="*/ 282 h 595"/>
              <a:gd name="T8" fmla="*/ 528 w 602"/>
              <a:gd name="T9" fmla="*/ 208 h 595"/>
              <a:gd name="T10" fmla="*/ 572 w 602"/>
              <a:gd name="T11" fmla="*/ 167 h 595"/>
              <a:gd name="T12" fmla="*/ 535 w 602"/>
              <a:gd name="T13" fmla="*/ 111 h 595"/>
              <a:gd name="T14" fmla="*/ 433 w 602"/>
              <a:gd name="T15" fmla="*/ 93 h 595"/>
              <a:gd name="T16" fmla="*/ 445 w 602"/>
              <a:gd name="T17" fmla="*/ 34 h 595"/>
              <a:gd name="T18" fmla="*/ 381 w 602"/>
              <a:gd name="T19" fmla="*/ 9 h 595"/>
              <a:gd name="T20" fmla="*/ 288 w 602"/>
              <a:gd name="T21" fmla="*/ 55 h 595"/>
              <a:gd name="T22" fmla="*/ 262 w 602"/>
              <a:gd name="T23" fmla="*/ 0 h 595"/>
              <a:gd name="T24" fmla="*/ 196 w 602"/>
              <a:gd name="T25" fmla="*/ 18 h 595"/>
              <a:gd name="T26" fmla="*/ 147 w 602"/>
              <a:gd name="T27" fmla="*/ 109 h 595"/>
              <a:gd name="T28" fmla="*/ 94 w 602"/>
              <a:gd name="T29" fmla="*/ 80 h 595"/>
              <a:gd name="T30" fmla="*/ 50 w 602"/>
              <a:gd name="T31" fmla="*/ 134 h 595"/>
              <a:gd name="T32" fmla="*/ 88 w 602"/>
              <a:gd name="T33" fmla="*/ 180 h 595"/>
              <a:gd name="T34" fmla="*/ 7 w 602"/>
              <a:gd name="T35" fmla="*/ 244 h 595"/>
              <a:gd name="T36" fmla="*/ 1 w 602"/>
              <a:gd name="T37" fmla="*/ 313 h 595"/>
              <a:gd name="T38" fmla="*/ 60 w 602"/>
              <a:gd name="T39" fmla="*/ 328 h 595"/>
              <a:gd name="T40" fmla="*/ 32 w 602"/>
              <a:gd name="T41" fmla="*/ 428 h 595"/>
              <a:gd name="T42" fmla="*/ 68 w 602"/>
              <a:gd name="T43" fmla="*/ 487 h 595"/>
              <a:gd name="T44" fmla="*/ 124 w 602"/>
              <a:gd name="T45" fmla="*/ 465 h 595"/>
              <a:gd name="T46" fmla="*/ 160 w 602"/>
              <a:gd name="T47" fmla="*/ 562 h 595"/>
              <a:gd name="T48" fmla="*/ 223 w 602"/>
              <a:gd name="T49" fmla="*/ 588 h 595"/>
              <a:gd name="T50" fmla="*/ 256 w 602"/>
              <a:gd name="T51" fmla="*/ 537 h 595"/>
              <a:gd name="T52" fmla="*/ 342 w 602"/>
              <a:gd name="T53" fmla="*/ 594 h 595"/>
              <a:gd name="T54" fmla="*/ 409 w 602"/>
              <a:gd name="T55" fmla="*/ 578 h 595"/>
              <a:gd name="T56" fmla="*/ 406 w 602"/>
              <a:gd name="T57" fmla="*/ 518 h 595"/>
              <a:gd name="T58" fmla="*/ 509 w 602"/>
              <a:gd name="T59" fmla="*/ 514 h 595"/>
              <a:gd name="T60" fmla="*/ 533 w 602"/>
              <a:gd name="T61" fmla="*/ 489 h 595"/>
              <a:gd name="T62" fmla="*/ 188 w 602"/>
              <a:gd name="T63" fmla="*/ 435 h 595"/>
              <a:gd name="T64" fmla="*/ 414 w 602"/>
              <a:gd name="T65" fmla="*/ 161 h 595"/>
              <a:gd name="T66" fmla="*/ 188 w 602"/>
              <a:gd name="T67" fmla="*/ 43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2" h="595">
                <a:moveTo>
                  <a:pt x="553" y="461"/>
                </a:moveTo>
                <a:cubicBezTo>
                  <a:pt x="552" y="461"/>
                  <a:pt x="552" y="461"/>
                  <a:pt x="552" y="461"/>
                </a:cubicBezTo>
                <a:cubicBezTo>
                  <a:pt x="515" y="414"/>
                  <a:pt x="515" y="414"/>
                  <a:pt x="515" y="414"/>
                </a:cubicBezTo>
                <a:cubicBezTo>
                  <a:pt x="537" y="359"/>
                  <a:pt x="537" y="359"/>
                  <a:pt x="537" y="359"/>
                </a:cubicBezTo>
                <a:cubicBezTo>
                  <a:pt x="596" y="350"/>
                  <a:pt x="596" y="350"/>
                  <a:pt x="596" y="350"/>
                </a:cubicBezTo>
                <a:cubicBezTo>
                  <a:pt x="597" y="351"/>
                  <a:pt x="597" y="351"/>
                  <a:pt x="597" y="351"/>
                </a:cubicBezTo>
                <a:cubicBezTo>
                  <a:pt x="601" y="328"/>
                  <a:pt x="602" y="305"/>
                  <a:pt x="601" y="282"/>
                </a:cubicBezTo>
                <a:cubicBezTo>
                  <a:pt x="600" y="282"/>
                  <a:pt x="600" y="282"/>
                  <a:pt x="600" y="282"/>
                </a:cubicBezTo>
                <a:cubicBezTo>
                  <a:pt x="543" y="266"/>
                  <a:pt x="543" y="266"/>
                  <a:pt x="543" y="266"/>
                </a:cubicBezTo>
                <a:cubicBezTo>
                  <a:pt x="528" y="208"/>
                  <a:pt x="528" y="208"/>
                  <a:pt x="528" y="208"/>
                </a:cubicBezTo>
                <a:cubicBezTo>
                  <a:pt x="571" y="167"/>
                  <a:pt x="571" y="167"/>
                  <a:pt x="571" y="167"/>
                </a:cubicBezTo>
                <a:cubicBezTo>
                  <a:pt x="572" y="167"/>
                  <a:pt x="572" y="167"/>
                  <a:pt x="572" y="167"/>
                </a:cubicBezTo>
                <a:cubicBezTo>
                  <a:pt x="562" y="147"/>
                  <a:pt x="550" y="128"/>
                  <a:pt x="536" y="110"/>
                </a:cubicBezTo>
                <a:cubicBezTo>
                  <a:pt x="535" y="111"/>
                  <a:pt x="535" y="111"/>
                  <a:pt x="535" y="111"/>
                </a:cubicBezTo>
                <a:cubicBezTo>
                  <a:pt x="479" y="132"/>
                  <a:pt x="479" y="132"/>
                  <a:pt x="479" y="132"/>
                </a:cubicBezTo>
                <a:cubicBezTo>
                  <a:pt x="433" y="93"/>
                  <a:pt x="433" y="93"/>
                  <a:pt x="433" y="93"/>
                </a:cubicBezTo>
                <a:cubicBezTo>
                  <a:pt x="444" y="34"/>
                  <a:pt x="444" y="34"/>
                  <a:pt x="444" y="34"/>
                </a:cubicBezTo>
                <a:cubicBezTo>
                  <a:pt x="445" y="34"/>
                  <a:pt x="445" y="34"/>
                  <a:pt x="445" y="34"/>
                </a:cubicBezTo>
                <a:cubicBezTo>
                  <a:pt x="424" y="23"/>
                  <a:pt x="402" y="14"/>
                  <a:pt x="380" y="8"/>
                </a:cubicBezTo>
                <a:cubicBezTo>
                  <a:pt x="381" y="9"/>
                  <a:pt x="381" y="9"/>
                  <a:pt x="381" y="9"/>
                </a:cubicBezTo>
                <a:cubicBezTo>
                  <a:pt x="347" y="59"/>
                  <a:pt x="347" y="59"/>
                  <a:pt x="347" y="59"/>
                </a:cubicBezTo>
                <a:cubicBezTo>
                  <a:pt x="288" y="55"/>
                  <a:pt x="288" y="55"/>
                  <a:pt x="288" y="55"/>
                </a:cubicBezTo>
                <a:cubicBezTo>
                  <a:pt x="261" y="1"/>
                  <a:pt x="261" y="1"/>
                  <a:pt x="261" y="1"/>
                </a:cubicBezTo>
                <a:cubicBezTo>
                  <a:pt x="262" y="0"/>
                  <a:pt x="262" y="0"/>
                  <a:pt x="262" y="0"/>
                </a:cubicBezTo>
                <a:cubicBezTo>
                  <a:pt x="239" y="3"/>
                  <a:pt x="216" y="9"/>
                  <a:pt x="195" y="17"/>
                </a:cubicBezTo>
                <a:cubicBezTo>
                  <a:pt x="196" y="18"/>
                  <a:pt x="196" y="18"/>
                  <a:pt x="196" y="18"/>
                </a:cubicBezTo>
                <a:cubicBezTo>
                  <a:pt x="198" y="77"/>
                  <a:pt x="198" y="77"/>
                  <a:pt x="198" y="77"/>
                </a:cubicBezTo>
                <a:cubicBezTo>
                  <a:pt x="147" y="109"/>
                  <a:pt x="147" y="109"/>
                  <a:pt x="147" y="109"/>
                </a:cubicBezTo>
                <a:cubicBezTo>
                  <a:pt x="94" y="81"/>
                  <a:pt x="94" y="81"/>
                  <a:pt x="94" y="81"/>
                </a:cubicBezTo>
                <a:cubicBezTo>
                  <a:pt x="94" y="80"/>
                  <a:pt x="94" y="80"/>
                  <a:pt x="94" y="80"/>
                </a:cubicBezTo>
                <a:cubicBezTo>
                  <a:pt x="86" y="89"/>
                  <a:pt x="77" y="97"/>
                  <a:pt x="70" y="107"/>
                </a:cubicBezTo>
                <a:cubicBezTo>
                  <a:pt x="62" y="115"/>
                  <a:pt x="56" y="124"/>
                  <a:pt x="50" y="134"/>
                </a:cubicBezTo>
                <a:cubicBezTo>
                  <a:pt x="51" y="133"/>
                  <a:pt x="51" y="133"/>
                  <a:pt x="51" y="133"/>
                </a:cubicBezTo>
                <a:cubicBezTo>
                  <a:pt x="88" y="180"/>
                  <a:pt x="88" y="180"/>
                  <a:pt x="88" y="180"/>
                </a:cubicBezTo>
                <a:cubicBezTo>
                  <a:pt x="66" y="236"/>
                  <a:pt x="66" y="236"/>
                  <a:pt x="66" y="236"/>
                </a:cubicBezTo>
                <a:cubicBezTo>
                  <a:pt x="7" y="244"/>
                  <a:pt x="7" y="244"/>
                  <a:pt x="7" y="244"/>
                </a:cubicBezTo>
                <a:cubicBezTo>
                  <a:pt x="6" y="244"/>
                  <a:pt x="6" y="244"/>
                  <a:pt x="6" y="244"/>
                </a:cubicBezTo>
                <a:cubicBezTo>
                  <a:pt x="2" y="267"/>
                  <a:pt x="0" y="290"/>
                  <a:pt x="1" y="313"/>
                </a:cubicBezTo>
                <a:cubicBezTo>
                  <a:pt x="2" y="312"/>
                  <a:pt x="2" y="312"/>
                  <a:pt x="2" y="312"/>
                </a:cubicBezTo>
                <a:cubicBezTo>
                  <a:pt x="60" y="328"/>
                  <a:pt x="60" y="328"/>
                  <a:pt x="60" y="328"/>
                </a:cubicBezTo>
                <a:cubicBezTo>
                  <a:pt x="74" y="386"/>
                  <a:pt x="74" y="386"/>
                  <a:pt x="74" y="386"/>
                </a:cubicBezTo>
                <a:cubicBezTo>
                  <a:pt x="32" y="428"/>
                  <a:pt x="32" y="428"/>
                  <a:pt x="32" y="428"/>
                </a:cubicBezTo>
                <a:cubicBezTo>
                  <a:pt x="31" y="428"/>
                  <a:pt x="31" y="428"/>
                  <a:pt x="31" y="428"/>
                </a:cubicBezTo>
                <a:cubicBezTo>
                  <a:pt x="41" y="449"/>
                  <a:pt x="53" y="468"/>
                  <a:pt x="68" y="487"/>
                </a:cubicBezTo>
                <a:cubicBezTo>
                  <a:pt x="68" y="485"/>
                  <a:pt x="68" y="485"/>
                  <a:pt x="68" y="485"/>
                </a:cubicBezTo>
                <a:cubicBezTo>
                  <a:pt x="124" y="465"/>
                  <a:pt x="124" y="465"/>
                  <a:pt x="124" y="465"/>
                </a:cubicBezTo>
                <a:cubicBezTo>
                  <a:pt x="170" y="503"/>
                  <a:pt x="170" y="503"/>
                  <a:pt x="170" y="503"/>
                </a:cubicBezTo>
                <a:cubicBezTo>
                  <a:pt x="160" y="562"/>
                  <a:pt x="160" y="562"/>
                  <a:pt x="160" y="562"/>
                </a:cubicBezTo>
                <a:cubicBezTo>
                  <a:pt x="159" y="562"/>
                  <a:pt x="159" y="562"/>
                  <a:pt x="159" y="562"/>
                </a:cubicBezTo>
                <a:cubicBezTo>
                  <a:pt x="180" y="573"/>
                  <a:pt x="201" y="582"/>
                  <a:pt x="223" y="588"/>
                </a:cubicBezTo>
                <a:cubicBezTo>
                  <a:pt x="223" y="587"/>
                  <a:pt x="223" y="587"/>
                  <a:pt x="223" y="587"/>
                </a:cubicBezTo>
                <a:cubicBezTo>
                  <a:pt x="256" y="537"/>
                  <a:pt x="256" y="537"/>
                  <a:pt x="256" y="537"/>
                </a:cubicBezTo>
                <a:cubicBezTo>
                  <a:pt x="316" y="541"/>
                  <a:pt x="316" y="541"/>
                  <a:pt x="316" y="541"/>
                </a:cubicBezTo>
                <a:cubicBezTo>
                  <a:pt x="342" y="594"/>
                  <a:pt x="342" y="594"/>
                  <a:pt x="342" y="594"/>
                </a:cubicBezTo>
                <a:cubicBezTo>
                  <a:pt x="342" y="595"/>
                  <a:pt x="342" y="595"/>
                  <a:pt x="342" y="595"/>
                </a:cubicBezTo>
                <a:cubicBezTo>
                  <a:pt x="365" y="592"/>
                  <a:pt x="387" y="586"/>
                  <a:pt x="409" y="578"/>
                </a:cubicBezTo>
                <a:cubicBezTo>
                  <a:pt x="408" y="578"/>
                  <a:pt x="408" y="578"/>
                  <a:pt x="408" y="578"/>
                </a:cubicBezTo>
                <a:cubicBezTo>
                  <a:pt x="406" y="518"/>
                  <a:pt x="406" y="518"/>
                  <a:pt x="406" y="518"/>
                </a:cubicBezTo>
                <a:cubicBezTo>
                  <a:pt x="456" y="486"/>
                  <a:pt x="456" y="486"/>
                  <a:pt x="456" y="486"/>
                </a:cubicBezTo>
                <a:cubicBezTo>
                  <a:pt x="509" y="514"/>
                  <a:pt x="509" y="514"/>
                  <a:pt x="509" y="514"/>
                </a:cubicBezTo>
                <a:cubicBezTo>
                  <a:pt x="509" y="515"/>
                  <a:pt x="509" y="515"/>
                  <a:pt x="509" y="515"/>
                </a:cubicBezTo>
                <a:cubicBezTo>
                  <a:pt x="517" y="506"/>
                  <a:pt x="526" y="498"/>
                  <a:pt x="533" y="489"/>
                </a:cubicBezTo>
                <a:cubicBezTo>
                  <a:pt x="540" y="480"/>
                  <a:pt x="547" y="471"/>
                  <a:pt x="553" y="461"/>
                </a:cubicBezTo>
                <a:close/>
                <a:moveTo>
                  <a:pt x="188" y="435"/>
                </a:moveTo>
                <a:cubicBezTo>
                  <a:pt x="113" y="372"/>
                  <a:pt x="102" y="261"/>
                  <a:pt x="164" y="185"/>
                </a:cubicBezTo>
                <a:cubicBezTo>
                  <a:pt x="227" y="109"/>
                  <a:pt x="339" y="98"/>
                  <a:pt x="414" y="161"/>
                </a:cubicBezTo>
                <a:cubicBezTo>
                  <a:pt x="490" y="223"/>
                  <a:pt x="501" y="335"/>
                  <a:pt x="439" y="411"/>
                </a:cubicBezTo>
                <a:cubicBezTo>
                  <a:pt x="376" y="486"/>
                  <a:pt x="264" y="497"/>
                  <a:pt x="188" y="435"/>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椭圆 4"/>
          <p:cNvSpPr/>
          <p:nvPr/>
        </p:nvSpPr>
        <p:spPr>
          <a:xfrm>
            <a:off x="2319463" y="1852640"/>
            <a:ext cx="578545" cy="578545"/>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155345" y="2482475"/>
            <a:ext cx="750194" cy="750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329910" y="1458730"/>
            <a:ext cx="932274" cy="932275"/>
          </a:xfrm>
          <a:prstGeom prst="ellips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529812" y="2688697"/>
            <a:ext cx="1113540" cy="11135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2338501" y="1871678"/>
            <a:ext cx="521013" cy="521013"/>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71" name="椭圆 70"/>
          <p:cNvSpPr/>
          <p:nvPr/>
        </p:nvSpPr>
        <p:spPr>
          <a:xfrm>
            <a:off x="3187361" y="2514111"/>
            <a:ext cx="666706" cy="666706"/>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72" name="椭圆 71"/>
          <p:cNvSpPr/>
          <p:nvPr/>
        </p:nvSpPr>
        <p:spPr>
          <a:xfrm>
            <a:off x="4380890" y="1499983"/>
            <a:ext cx="830314" cy="830314"/>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73" name="椭圆 72"/>
          <p:cNvSpPr/>
          <p:nvPr/>
        </p:nvSpPr>
        <p:spPr>
          <a:xfrm>
            <a:off x="5596280" y="2755166"/>
            <a:ext cx="980601" cy="980601"/>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74" name="矩形 73"/>
          <p:cNvSpPr/>
          <p:nvPr/>
        </p:nvSpPr>
        <p:spPr>
          <a:xfrm>
            <a:off x="63857" y="1947610"/>
            <a:ext cx="2057709"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5" name="文本框 74"/>
          <p:cNvSpPr txBox="1"/>
          <p:nvPr/>
        </p:nvSpPr>
        <p:spPr>
          <a:xfrm>
            <a:off x="782759" y="1740917"/>
            <a:ext cx="1308488" cy="295342"/>
          </a:xfrm>
          <a:prstGeom prst="rect">
            <a:avLst/>
          </a:prstGeom>
          <a:noFill/>
        </p:spPr>
        <p:txBody>
          <a:bodyPr wrap="none" rtlCol="0">
            <a:spAutoFit/>
          </a:bodyPr>
          <a:lstStyle/>
          <a:p>
            <a:r>
              <a:rPr lang="da-DK" altLang="zh-CN" sz="1400" b="1">
                <a:solidFill>
                  <a:srgbClr val="2E5660"/>
                </a:solidFill>
                <a:latin typeface="微软雅黑" panose="020B0503020204020204" charset="-122"/>
                <a:ea typeface="微软雅黑" panose="020B0503020204020204" charset="-122"/>
              </a:rPr>
              <a:t>Lorem ipsum</a:t>
            </a:r>
            <a:endParaRPr lang="zh-CN" altLang="en-US" sz="1400" b="1">
              <a:solidFill>
                <a:srgbClr val="2E5660"/>
              </a:solidFill>
              <a:latin typeface="微软雅黑" panose="020B0503020204020204" charset="-122"/>
              <a:ea typeface="微软雅黑" panose="020B0503020204020204" charset="-122"/>
            </a:endParaRPr>
          </a:p>
        </p:txBody>
      </p:sp>
      <p:sp>
        <p:nvSpPr>
          <p:cNvPr id="76" name="矩形 75"/>
          <p:cNvSpPr/>
          <p:nvPr/>
        </p:nvSpPr>
        <p:spPr>
          <a:xfrm>
            <a:off x="1869153" y="3798391"/>
            <a:ext cx="2057709" cy="784830"/>
          </a:xfrm>
          <a:prstGeom prst="rect">
            <a:avLst/>
          </a:prstGeom>
        </p:spPr>
        <p:txBody>
          <a:bodyPr wrap="square">
            <a:spAutoFit/>
          </a:bodyPr>
          <a:lstStyle/>
          <a:p>
            <a:pPr lvl="0" algn="r">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77" name="文本框 76"/>
          <p:cNvSpPr txBox="1"/>
          <p:nvPr/>
        </p:nvSpPr>
        <p:spPr>
          <a:xfrm>
            <a:off x="2560360" y="3613964"/>
            <a:ext cx="1308488" cy="295342"/>
          </a:xfrm>
          <a:prstGeom prst="rect">
            <a:avLst/>
          </a:prstGeom>
          <a:noFill/>
        </p:spPr>
        <p:txBody>
          <a:bodyPr wrap="none" rtlCol="0">
            <a:spAutoFit/>
          </a:bodyPr>
          <a:lstStyle/>
          <a:p>
            <a:r>
              <a:rPr lang="da-DK" altLang="zh-CN" sz="1400" b="1">
                <a:solidFill>
                  <a:srgbClr val="613620"/>
                </a:solidFill>
                <a:latin typeface="微软雅黑" panose="020B0503020204020204" charset="-122"/>
                <a:ea typeface="微软雅黑" panose="020B0503020204020204" charset="-122"/>
              </a:rPr>
              <a:t>Lorem ipsum</a:t>
            </a:r>
            <a:endParaRPr lang="zh-CN" altLang="en-US" sz="1400" b="1">
              <a:solidFill>
                <a:srgbClr val="613620"/>
              </a:solidFill>
              <a:latin typeface="微软雅黑" panose="020B0503020204020204" charset="-122"/>
              <a:ea typeface="微软雅黑" panose="020B0503020204020204" charset="-122"/>
            </a:endParaRPr>
          </a:p>
        </p:txBody>
      </p:sp>
      <p:sp>
        <p:nvSpPr>
          <p:cNvPr id="127" name="矩形 126"/>
          <p:cNvSpPr/>
          <p:nvPr/>
        </p:nvSpPr>
        <p:spPr>
          <a:xfrm>
            <a:off x="5774476" y="1370576"/>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128" name="文本框 127"/>
          <p:cNvSpPr txBox="1"/>
          <p:nvPr/>
        </p:nvSpPr>
        <p:spPr>
          <a:xfrm>
            <a:off x="5760930" y="1174491"/>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129" name="矩形 128"/>
          <p:cNvSpPr/>
          <p:nvPr/>
        </p:nvSpPr>
        <p:spPr>
          <a:xfrm>
            <a:off x="7099288" y="3118336"/>
            <a:ext cx="2105356" cy="784830"/>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130" name="文本框 129"/>
          <p:cNvSpPr txBox="1"/>
          <p:nvPr/>
        </p:nvSpPr>
        <p:spPr>
          <a:xfrm>
            <a:off x="7086291" y="2905963"/>
            <a:ext cx="1308488" cy="295342"/>
          </a:xfrm>
          <a:prstGeom prst="rect">
            <a:avLst/>
          </a:prstGeom>
          <a:noFill/>
        </p:spPr>
        <p:txBody>
          <a:bodyPr wrap="none" rtlCol="0">
            <a:spAutoFit/>
          </a:bodyPr>
          <a:lstStyle/>
          <a:p>
            <a:r>
              <a:rPr lang="da-DK" altLang="zh-CN" sz="1400" b="1">
                <a:solidFill>
                  <a:srgbClr val="CAA884"/>
                </a:solidFill>
                <a:latin typeface="微软雅黑" panose="020B0503020204020204" charset="-122"/>
                <a:ea typeface="微软雅黑" panose="020B0503020204020204" charset="-122"/>
              </a:rPr>
              <a:t>Lorem ipsum</a:t>
            </a:r>
            <a:endParaRPr lang="zh-CN" altLang="en-US" sz="1400" b="1">
              <a:solidFill>
                <a:srgbClr val="CAA884"/>
              </a:solidFill>
              <a:latin typeface="微软雅黑" panose="020B0503020204020204" charset="-122"/>
              <a:ea typeface="微软雅黑" panose="020B0503020204020204" charset="-122"/>
            </a:endParaRPr>
          </a:p>
        </p:txBody>
      </p:sp>
      <p:sp>
        <p:nvSpPr>
          <p:cNvPr id="131" name="AutoShape 4"/>
          <p:cNvSpPr/>
          <p:nvPr/>
        </p:nvSpPr>
        <p:spPr bwMode="auto">
          <a:xfrm>
            <a:off x="5799818" y="2946436"/>
            <a:ext cx="589276" cy="59135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nvGrpSpPr>
          <p:cNvPr id="132" name="组合 131"/>
          <p:cNvGrpSpPr/>
          <p:nvPr/>
        </p:nvGrpSpPr>
        <p:grpSpPr>
          <a:xfrm>
            <a:off x="4547603" y="1714677"/>
            <a:ext cx="492735" cy="400925"/>
            <a:chOff x="7730164" y="3530664"/>
            <a:chExt cx="366051" cy="297846"/>
          </a:xfrm>
          <a:solidFill>
            <a:schemeClr val="accent1"/>
          </a:solidFill>
        </p:grpSpPr>
        <p:sp>
          <p:nvSpPr>
            <p:cNvPr id="133" name="AutoShape 5"/>
            <p:cNvSpPr/>
            <p:nvPr/>
          </p:nvSpPr>
          <p:spPr bwMode="auto">
            <a:xfrm>
              <a:off x="7981704" y="3622021"/>
              <a:ext cx="68830"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34" name="AutoShape 6"/>
            <p:cNvSpPr/>
            <p:nvPr/>
          </p:nvSpPr>
          <p:spPr bwMode="auto">
            <a:xfrm>
              <a:off x="7730164" y="3530664"/>
              <a:ext cx="366051" cy="297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135" name="组合 134"/>
          <p:cNvGrpSpPr/>
          <p:nvPr/>
        </p:nvGrpSpPr>
        <p:grpSpPr>
          <a:xfrm>
            <a:off x="2500202" y="1992396"/>
            <a:ext cx="191792" cy="279576"/>
            <a:chOff x="2612963" y="2767277"/>
            <a:chExt cx="251543" cy="366676"/>
          </a:xfrm>
          <a:solidFill>
            <a:srgbClr val="2E5660"/>
          </a:solidFill>
        </p:grpSpPr>
        <p:sp>
          <p:nvSpPr>
            <p:cNvPr id="136" name="AutoShape 113"/>
            <p:cNvSpPr/>
            <p:nvPr/>
          </p:nvSpPr>
          <p:spPr bwMode="auto">
            <a:xfrm>
              <a:off x="2612963" y="2767277"/>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37" name="AutoShape 114"/>
            <p:cNvSpPr/>
            <p:nvPr/>
          </p:nvSpPr>
          <p:spPr bwMode="auto">
            <a:xfrm>
              <a:off x="2669904" y="2824844"/>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138" name="组合 137"/>
          <p:cNvGrpSpPr/>
          <p:nvPr/>
        </p:nvGrpSpPr>
        <p:grpSpPr>
          <a:xfrm>
            <a:off x="3332031" y="2671710"/>
            <a:ext cx="351508" cy="351508"/>
            <a:chOff x="3288121" y="2035176"/>
            <a:chExt cx="366050" cy="366050"/>
          </a:xfrm>
          <a:solidFill>
            <a:schemeClr val="accent3"/>
          </a:solidFill>
        </p:grpSpPr>
        <p:sp>
          <p:nvSpPr>
            <p:cNvPr id="139" name="AutoShape 123"/>
            <p:cNvSpPr/>
            <p:nvPr/>
          </p:nvSpPr>
          <p:spPr bwMode="auto">
            <a:xfrm>
              <a:off x="3288121" y="20351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0" name="AutoShape 124"/>
            <p:cNvSpPr/>
            <p:nvPr/>
          </p:nvSpPr>
          <p:spPr bwMode="auto">
            <a:xfrm>
              <a:off x="3391366" y="21377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1" name="AutoShape 125"/>
            <p:cNvSpPr/>
            <p:nvPr/>
          </p:nvSpPr>
          <p:spPr bwMode="auto">
            <a:xfrm>
              <a:off x="3425156" y="21722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Tree>
  </p:cSld>
  <p:clrMapOvr>
    <a:masterClrMapping/>
  </p:clrMapOvr>
  <p:transition spd="slow" advTm="0">
    <p:push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395289" y="304760"/>
            <a:ext cx="1570146" cy="355983"/>
          </a:xfrm>
        </p:spPr>
        <p:txBody>
          <a:bodyPr/>
          <a:lstStyle/>
          <a:p>
            <a:r>
              <a:rPr lang="en-US" altLang="zh-CN"/>
              <a:t>1.3 </a:t>
            </a:r>
            <a:r>
              <a:rPr lang="zh-CN" altLang="en-US"/>
              <a:t>团队介绍</a:t>
            </a:r>
            <a:endParaRPr lang="zh-CN" altLang="en-US"/>
          </a:p>
        </p:txBody>
      </p:sp>
      <p:grpSp>
        <p:nvGrpSpPr>
          <p:cNvPr id="16" name="组合 15"/>
          <p:cNvGrpSpPr/>
          <p:nvPr/>
        </p:nvGrpSpPr>
        <p:grpSpPr>
          <a:xfrm>
            <a:off x="6816983" y="1373436"/>
            <a:ext cx="1328087" cy="1328087"/>
            <a:chOff x="7248060" y="1188879"/>
            <a:chExt cx="1554244" cy="1554244"/>
          </a:xfrm>
        </p:grpSpPr>
        <p:sp>
          <p:nvSpPr>
            <p:cNvPr id="39" name="椭圆 38"/>
            <p:cNvSpPr/>
            <p:nvPr/>
          </p:nvSpPr>
          <p:spPr>
            <a:xfrm>
              <a:off x="7248060" y="1188879"/>
              <a:ext cx="1554244" cy="1554244"/>
            </a:xfrm>
            <a:prstGeom prst="ellipse">
              <a:avLst/>
            </a:prstGeom>
            <a:solidFill>
              <a:srgbClr val="CAA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7334897" y="1275716"/>
              <a:ext cx="1380571" cy="1380571"/>
            </a:xfrm>
            <a:prstGeom prst="ellipse">
              <a:avLst/>
            </a:prstGeom>
          </p:spPr>
        </p:pic>
      </p:grpSp>
      <p:grpSp>
        <p:nvGrpSpPr>
          <p:cNvPr id="9" name="组合 8"/>
          <p:cNvGrpSpPr/>
          <p:nvPr/>
        </p:nvGrpSpPr>
        <p:grpSpPr>
          <a:xfrm>
            <a:off x="646678" y="1373436"/>
            <a:ext cx="1328087" cy="1328087"/>
            <a:chOff x="661493" y="1157168"/>
            <a:chExt cx="1554244" cy="1554244"/>
          </a:xfrm>
        </p:grpSpPr>
        <p:sp>
          <p:nvSpPr>
            <p:cNvPr id="45" name="椭圆 44"/>
            <p:cNvSpPr/>
            <p:nvPr/>
          </p:nvSpPr>
          <p:spPr>
            <a:xfrm>
              <a:off x="661493" y="1157168"/>
              <a:ext cx="1554244" cy="15542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42865" y="1238540"/>
              <a:ext cx="1391501" cy="1391501"/>
            </a:xfrm>
            <a:prstGeom prst="ellipse">
              <a:avLst/>
            </a:prstGeom>
          </p:spPr>
        </p:pic>
      </p:grpSp>
      <p:grpSp>
        <p:nvGrpSpPr>
          <p:cNvPr id="14" name="组合 13"/>
          <p:cNvGrpSpPr/>
          <p:nvPr/>
        </p:nvGrpSpPr>
        <p:grpSpPr>
          <a:xfrm>
            <a:off x="2675131" y="1373436"/>
            <a:ext cx="1328087" cy="1328087"/>
            <a:chOff x="2866443" y="1231294"/>
            <a:chExt cx="1554244" cy="1554244"/>
          </a:xfrm>
        </p:grpSpPr>
        <p:sp>
          <p:nvSpPr>
            <p:cNvPr id="44" name="椭圆 43"/>
            <p:cNvSpPr/>
            <p:nvPr/>
          </p:nvSpPr>
          <p:spPr>
            <a:xfrm>
              <a:off x="2866443" y="1231294"/>
              <a:ext cx="1554244" cy="1554244"/>
            </a:xfrm>
            <a:prstGeom prst="ellipse">
              <a:avLst/>
            </a:prstGeom>
            <a:solidFill>
              <a:srgbClr val="613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2938375" y="1303226"/>
              <a:ext cx="1410381" cy="1410381"/>
            </a:xfrm>
            <a:prstGeom prst="ellipse">
              <a:avLst/>
            </a:prstGeom>
          </p:spPr>
        </p:pic>
      </p:grpSp>
      <p:grpSp>
        <p:nvGrpSpPr>
          <p:cNvPr id="15" name="组合 14"/>
          <p:cNvGrpSpPr/>
          <p:nvPr/>
        </p:nvGrpSpPr>
        <p:grpSpPr>
          <a:xfrm>
            <a:off x="4703584" y="1373436"/>
            <a:ext cx="1328087" cy="1328087"/>
            <a:chOff x="5107427" y="1198932"/>
            <a:chExt cx="1554244" cy="1554244"/>
          </a:xfrm>
        </p:grpSpPr>
        <p:sp>
          <p:nvSpPr>
            <p:cNvPr id="40" name="椭圆 39"/>
            <p:cNvSpPr/>
            <p:nvPr/>
          </p:nvSpPr>
          <p:spPr>
            <a:xfrm>
              <a:off x="5107427" y="1198932"/>
              <a:ext cx="1554244" cy="1554244"/>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5192711" y="1284216"/>
              <a:ext cx="1383677" cy="1383677"/>
            </a:xfrm>
            <a:prstGeom prst="ellipse">
              <a:avLst/>
            </a:prstGeom>
          </p:spPr>
        </p:pic>
      </p:grpSp>
      <p:sp>
        <p:nvSpPr>
          <p:cNvPr id="52" name="椭圆 51"/>
          <p:cNvSpPr/>
          <p:nvPr/>
        </p:nvSpPr>
        <p:spPr>
          <a:xfrm>
            <a:off x="1585901" y="2180510"/>
            <a:ext cx="521013" cy="521013"/>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53" name="椭圆 52"/>
          <p:cNvSpPr/>
          <p:nvPr/>
        </p:nvSpPr>
        <p:spPr>
          <a:xfrm>
            <a:off x="3681246" y="2180510"/>
            <a:ext cx="521013" cy="521013"/>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54" name="椭圆 53"/>
          <p:cNvSpPr/>
          <p:nvPr/>
        </p:nvSpPr>
        <p:spPr>
          <a:xfrm>
            <a:off x="5698290" y="2180510"/>
            <a:ext cx="521013" cy="521013"/>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55" name="椭圆 54"/>
          <p:cNvSpPr/>
          <p:nvPr/>
        </p:nvSpPr>
        <p:spPr>
          <a:xfrm>
            <a:off x="7810362" y="2143409"/>
            <a:ext cx="521013" cy="521013"/>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56" name="矩形 55"/>
          <p:cNvSpPr/>
          <p:nvPr/>
        </p:nvSpPr>
        <p:spPr>
          <a:xfrm>
            <a:off x="551335" y="3072149"/>
            <a:ext cx="1655117" cy="1015663"/>
          </a:xfrm>
          <a:prstGeom prst="rect">
            <a:avLst/>
          </a:prstGeom>
        </p:spPr>
        <p:txBody>
          <a:bodyPr wrap="square">
            <a:spAutoFit/>
          </a:bodyPr>
          <a:lstStyle/>
          <a:p>
            <a:pPr algn="ctr">
              <a:lnSpc>
                <a:spcPct val="150000"/>
              </a:lnSpc>
            </a:pPr>
            <a:r>
              <a:rPr lang="en-US" altLang="zh-CN" sz="1000">
                <a:solidFill>
                  <a:srgbClr val="613620"/>
                </a:solidFill>
                <a:cs typeface="Arial" panose="020B0604020202020204" pitchFamily="34" charset="0"/>
                <a:sym typeface="Arial" panose="020B0604020202020204" pitchFamily="34" charset="0"/>
              </a:rPr>
              <a:t>Lorem ipsum dolor sit amet, consectetuer adipiscing elit. Aenean commodo ligula eget dolor. </a:t>
            </a:r>
            <a:endParaRPr lang="zh-CN" altLang="en-US">
              <a:solidFill>
                <a:srgbClr val="613620"/>
              </a:solidFill>
              <a:latin typeface="Calibri" panose="020F0502020204030204"/>
            </a:endParaRPr>
          </a:p>
        </p:txBody>
      </p:sp>
      <p:sp>
        <p:nvSpPr>
          <p:cNvPr id="57" name="矩形 56"/>
          <p:cNvSpPr/>
          <p:nvPr/>
        </p:nvSpPr>
        <p:spPr>
          <a:xfrm>
            <a:off x="760407" y="2805016"/>
            <a:ext cx="1072281" cy="307777"/>
          </a:xfrm>
          <a:prstGeom prst="rect">
            <a:avLst/>
          </a:prstGeom>
        </p:spPr>
        <p:txBody>
          <a:bodyPr wrap="none">
            <a:spAutoFit/>
          </a:bodyPr>
          <a:lstStyle/>
          <a:p>
            <a:pPr algn="ctr"/>
            <a:r>
              <a:rPr lang="en-US" altLang="zh-CN" sz="1400" b="1">
                <a:solidFill>
                  <a:srgbClr val="C51729"/>
                </a:solidFill>
                <a:cs typeface="Arial" panose="020B0604020202020204" pitchFamily="34" charset="0"/>
                <a:sym typeface="Arial" panose="020B0604020202020204" pitchFamily="34" charset="0"/>
              </a:rPr>
              <a:t>YOUR NAME</a:t>
            </a:r>
            <a:endParaRPr lang="zh-CN" altLang="en-US" sz="2000" b="1">
              <a:solidFill>
                <a:srgbClr val="C51729"/>
              </a:solidFill>
              <a:latin typeface="Calibri" panose="020F0502020204030204"/>
            </a:endParaRPr>
          </a:p>
        </p:txBody>
      </p:sp>
      <p:sp>
        <p:nvSpPr>
          <p:cNvPr id="58" name="矩形 57"/>
          <p:cNvSpPr/>
          <p:nvPr/>
        </p:nvSpPr>
        <p:spPr>
          <a:xfrm>
            <a:off x="2787872" y="2805016"/>
            <a:ext cx="1072281" cy="307777"/>
          </a:xfrm>
          <a:prstGeom prst="rect">
            <a:avLst/>
          </a:prstGeom>
        </p:spPr>
        <p:txBody>
          <a:bodyPr wrap="none">
            <a:spAutoFit/>
          </a:bodyPr>
          <a:lstStyle/>
          <a:p>
            <a:pPr algn="ctr"/>
            <a:r>
              <a:rPr lang="en-US" altLang="zh-CN" sz="1400" b="1">
                <a:solidFill>
                  <a:srgbClr val="613620"/>
                </a:solidFill>
                <a:cs typeface="Arial" panose="020B0604020202020204" pitchFamily="34" charset="0"/>
                <a:sym typeface="Arial" panose="020B0604020202020204" pitchFamily="34" charset="0"/>
              </a:rPr>
              <a:t>YOUR NAME</a:t>
            </a:r>
            <a:endParaRPr lang="zh-CN" altLang="en-US" sz="2000" b="1">
              <a:solidFill>
                <a:srgbClr val="613620"/>
              </a:solidFill>
              <a:latin typeface="Calibri" panose="020F0502020204030204"/>
            </a:endParaRPr>
          </a:p>
        </p:txBody>
      </p:sp>
      <p:sp>
        <p:nvSpPr>
          <p:cNvPr id="59" name="矩形 58"/>
          <p:cNvSpPr/>
          <p:nvPr/>
        </p:nvSpPr>
        <p:spPr>
          <a:xfrm>
            <a:off x="4891207" y="2778226"/>
            <a:ext cx="1072281" cy="307777"/>
          </a:xfrm>
          <a:prstGeom prst="rect">
            <a:avLst/>
          </a:prstGeom>
        </p:spPr>
        <p:txBody>
          <a:bodyPr wrap="none">
            <a:spAutoFit/>
          </a:bodyPr>
          <a:lstStyle/>
          <a:p>
            <a:pPr algn="ctr"/>
            <a:r>
              <a:rPr lang="en-US" altLang="zh-CN" sz="1400" b="1">
                <a:solidFill>
                  <a:srgbClr val="2E5660"/>
                </a:solidFill>
                <a:cs typeface="Arial" panose="020B0604020202020204" pitchFamily="34" charset="0"/>
                <a:sym typeface="Arial" panose="020B0604020202020204" pitchFamily="34" charset="0"/>
              </a:rPr>
              <a:t>YOUR NAME</a:t>
            </a:r>
            <a:endParaRPr lang="zh-CN" altLang="en-US" sz="2000" b="1">
              <a:solidFill>
                <a:srgbClr val="2E5660"/>
              </a:solidFill>
              <a:latin typeface="Calibri" panose="020F0502020204030204"/>
            </a:endParaRPr>
          </a:p>
        </p:txBody>
      </p:sp>
      <p:sp>
        <p:nvSpPr>
          <p:cNvPr id="60" name="矩形 59"/>
          <p:cNvSpPr/>
          <p:nvPr/>
        </p:nvSpPr>
        <p:spPr>
          <a:xfrm>
            <a:off x="7048956" y="2739001"/>
            <a:ext cx="1072281" cy="307777"/>
          </a:xfrm>
          <a:prstGeom prst="rect">
            <a:avLst/>
          </a:prstGeom>
        </p:spPr>
        <p:txBody>
          <a:bodyPr wrap="none">
            <a:spAutoFit/>
          </a:bodyPr>
          <a:lstStyle/>
          <a:p>
            <a:pPr algn="ctr"/>
            <a:r>
              <a:rPr lang="en-US" altLang="zh-CN" sz="1400" b="1">
                <a:solidFill>
                  <a:schemeClr val="accent4"/>
                </a:solidFill>
                <a:cs typeface="Arial" panose="020B0604020202020204" pitchFamily="34" charset="0"/>
                <a:sym typeface="Arial" panose="020B0604020202020204" pitchFamily="34" charset="0"/>
              </a:rPr>
              <a:t>YOUR NAME</a:t>
            </a:r>
            <a:endParaRPr lang="zh-CN" altLang="en-US" sz="2000" b="1">
              <a:solidFill>
                <a:schemeClr val="accent4"/>
              </a:solidFill>
              <a:latin typeface="Calibri" panose="020F0502020204030204"/>
            </a:endParaRPr>
          </a:p>
        </p:txBody>
      </p:sp>
      <p:sp>
        <p:nvSpPr>
          <p:cNvPr id="64" name="矩形 63"/>
          <p:cNvSpPr/>
          <p:nvPr/>
        </p:nvSpPr>
        <p:spPr>
          <a:xfrm>
            <a:off x="1626051" y="2292656"/>
            <a:ext cx="478593" cy="307777"/>
          </a:xfrm>
          <a:prstGeom prst="rect">
            <a:avLst/>
          </a:prstGeom>
        </p:spPr>
        <p:txBody>
          <a:bodyPr wrap="none">
            <a:spAutoFit/>
          </a:bodyPr>
          <a:lstStyle/>
          <a:p>
            <a:pPr algn="ctr"/>
            <a:r>
              <a:rPr lang="en-US" altLang="zh-CN" sz="1400" b="1">
                <a:solidFill>
                  <a:srgbClr val="C51729"/>
                </a:solidFill>
                <a:cs typeface="Arial" panose="020B0604020202020204" pitchFamily="34" charset="0"/>
                <a:sym typeface="Arial" panose="020B0604020202020204" pitchFamily="34" charset="0"/>
              </a:rPr>
              <a:t>CEO</a:t>
            </a:r>
            <a:endParaRPr lang="zh-CN" altLang="en-US" sz="2000" b="1">
              <a:solidFill>
                <a:srgbClr val="C51729"/>
              </a:solidFill>
              <a:latin typeface="Calibri" panose="020F0502020204030204"/>
            </a:endParaRPr>
          </a:p>
        </p:txBody>
      </p:sp>
      <p:sp>
        <p:nvSpPr>
          <p:cNvPr id="66" name="矩形 65"/>
          <p:cNvSpPr/>
          <p:nvPr/>
        </p:nvSpPr>
        <p:spPr>
          <a:xfrm>
            <a:off x="3698946" y="2302383"/>
            <a:ext cx="508345" cy="307777"/>
          </a:xfrm>
          <a:prstGeom prst="rect">
            <a:avLst/>
          </a:prstGeom>
        </p:spPr>
        <p:txBody>
          <a:bodyPr wrap="none">
            <a:spAutoFit/>
          </a:bodyPr>
          <a:lstStyle/>
          <a:p>
            <a:pPr algn="ctr"/>
            <a:r>
              <a:rPr lang="en-US" altLang="zh-CN" sz="1400" b="1">
                <a:solidFill>
                  <a:schemeClr val="accent3"/>
                </a:solidFill>
                <a:cs typeface="Arial" panose="020B0604020202020204" pitchFamily="34" charset="0"/>
                <a:sym typeface="Arial" panose="020B0604020202020204" pitchFamily="34" charset="0"/>
              </a:rPr>
              <a:t>COO</a:t>
            </a:r>
            <a:endParaRPr lang="zh-CN" altLang="en-US" sz="2000" b="1">
              <a:solidFill>
                <a:schemeClr val="accent3"/>
              </a:solidFill>
              <a:latin typeface="Calibri" panose="020F0502020204030204"/>
            </a:endParaRPr>
          </a:p>
        </p:txBody>
      </p:sp>
      <p:sp>
        <p:nvSpPr>
          <p:cNvPr id="72" name="矩形 71"/>
          <p:cNvSpPr/>
          <p:nvPr/>
        </p:nvSpPr>
        <p:spPr>
          <a:xfrm>
            <a:off x="5720974" y="2260283"/>
            <a:ext cx="466794" cy="430887"/>
          </a:xfrm>
          <a:prstGeom prst="rect">
            <a:avLst/>
          </a:prstGeom>
        </p:spPr>
        <p:txBody>
          <a:bodyPr wrap="none">
            <a:spAutoFit/>
          </a:bodyPr>
          <a:lstStyle/>
          <a:p>
            <a:pPr algn="ctr"/>
            <a:r>
              <a:rPr lang="zh-CN" altLang="en-US" sz="1100" b="1">
                <a:solidFill>
                  <a:srgbClr val="2E5660"/>
                </a:solidFill>
                <a:cs typeface="Arial" panose="020B0604020202020204" pitchFamily="34" charset="0"/>
                <a:sym typeface="Arial" panose="020B0604020202020204" pitchFamily="34" charset="0"/>
              </a:rPr>
              <a:t>设计</a:t>
            </a:r>
            <a:endParaRPr lang="en-US" altLang="zh-CN" sz="1100" b="1">
              <a:solidFill>
                <a:srgbClr val="2E5660"/>
              </a:solidFill>
              <a:cs typeface="Arial" panose="020B0604020202020204" pitchFamily="34" charset="0"/>
              <a:sym typeface="Arial" panose="020B0604020202020204" pitchFamily="34" charset="0"/>
            </a:endParaRPr>
          </a:p>
          <a:p>
            <a:pPr algn="ctr"/>
            <a:r>
              <a:rPr lang="zh-CN" altLang="en-US" sz="1100" b="1">
                <a:solidFill>
                  <a:srgbClr val="2E5660"/>
                </a:solidFill>
                <a:cs typeface="Arial" panose="020B0604020202020204" pitchFamily="34" charset="0"/>
                <a:sym typeface="Arial" panose="020B0604020202020204" pitchFamily="34" charset="0"/>
              </a:rPr>
              <a:t>总监</a:t>
            </a:r>
            <a:endParaRPr lang="zh-CN" altLang="en-US" sz="1600" b="1">
              <a:solidFill>
                <a:srgbClr val="2E5660"/>
              </a:solidFill>
              <a:latin typeface="Calibri" panose="020F0502020204030204"/>
            </a:endParaRPr>
          </a:p>
        </p:txBody>
      </p:sp>
      <p:sp>
        <p:nvSpPr>
          <p:cNvPr id="73" name="矩形 72"/>
          <p:cNvSpPr/>
          <p:nvPr/>
        </p:nvSpPr>
        <p:spPr>
          <a:xfrm>
            <a:off x="7859892" y="2202550"/>
            <a:ext cx="466794" cy="430887"/>
          </a:xfrm>
          <a:prstGeom prst="rect">
            <a:avLst/>
          </a:prstGeom>
        </p:spPr>
        <p:txBody>
          <a:bodyPr wrap="none">
            <a:spAutoFit/>
          </a:bodyPr>
          <a:lstStyle/>
          <a:p>
            <a:pPr algn="ctr"/>
            <a:r>
              <a:rPr lang="zh-CN" altLang="en-US" sz="1100" b="1">
                <a:solidFill>
                  <a:schemeClr val="accent4"/>
                </a:solidFill>
                <a:cs typeface="Arial" panose="020B0604020202020204" pitchFamily="34" charset="0"/>
                <a:sym typeface="Arial" panose="020B0604020202020204" pitchFamily="34" charset="0"/>
              </a:rPr>
              <a:t>财务</a:t>
            </a:r>
            <a:endParaRPr lang="en-US" altLang="zh-CN" sz="1100" b="1">
              <a:solidFill>
                <a:schemeClr val="accent4"/>
              </a:solidFill>
              <a:cs typeface="Arial" panose="020B0604020202020204" pitchFamily="34" charset="0"/>
              <a:sym typeface="Arial" panose="020B0604020202020204" pitchFamily="34" charset="0"/>
            </a:endParaRPr>
          </a:p>
          <a:p>
            <a:pPr algn="ctr"/>
            <a:r>
              <a:rPr lang="zh-CN" altLang="en-US" sz="1100" b="1">
                <a:solidFill>
                  <a:schemeClr val="accent4"/>
                </a:solidFill>
                <a:cs typeface="Arial" panose="020B0604020202020204" pitchFamily="34" charset="0"/>
                <a:sym typeface="Arial" panose="020B0604020202020204" pitchFamily="34" charset="0"/>
              </a:rPr>
              <a:t>总监</a:t>
            </a:r>
            <a:endParaRPr lang="zh-CN" altLang="en-US" sz="1600" b="1">
              <a:solidFill>
                <a:schemeClr val="accent4"/>
              </a:solidFill>
              <a:latin typeface="Calibri" panose="020F0502020204030204"/>
            </a:endParaRPr>
          </a:p>
        </p:txBody>
      </p:sp>
      <p:sp>
        <p:nvSpPr>
          <p:cNvPr id="74" name="矩形 73"/>
          <p:cNvSpPr/>
          <p:nvPr/>
        </p:nvSpPr>
        <p:spPr>
          <a:xfrm>
            <a:off x="2535097" y="3072149"/>
            <a:ext cx="1653701" cy="1015663"/>
          </a:xfrm>
          <a:prstGeom prst="rect">
            <a:avLst/>
          </a:prstGeom>
        </p:spPr>
        <p:txBody>
          <a:bodyPr wrap="square">
            <a:spAutoFit/>
          </a:bodyPr>
          <a:lstStyle/>
          <a:p>
            <a:pPr algn="ctr">
              <a:lnSpc>
                <a:spcPct val="150000"/>
              </a:lnSpc>
            </a:pPr>
            <a:r>
              <a:rPr lang="en-US" altLang="zh-CN" sz="1000">
                <a:solidFill>
                  <a:srgbClr val="613620"/>
                </a:solidFill>
                <a:cs typeface="Arial" panose="020B0604020202020204" pitchFamily="34" charset="0"/>
                <a:sym typeface="Arial" panose="020B0604020202020204" pitchFamily="34" charset="0"/>
              </a:rPr>
              <a:t>Lorem ipsum dolor sit amet, consectetuer adipiscing elit. Aenean commodo ligula eget dolor. </a:t>
            </a:r>
            <a:endParaRPr lang="zh-CN" altLang="en-US">
              <a:solidFill>
                <a:srgbClr val="613620"/>
              </a:solidFill>
              <a:latin typeface="Calibri" panose="020F0502020204030204"/>
            </a:endParaRPr>
          </a:p>
        </p:txBody>
      </p:sp>
      <p:sp>
        <p:nvSpPr>
          <p:cNvPr id="75" name="矩形 74"/>
          <p:cNvSpPr/>
          <p:nvPr/>
        </p:nvSpPr>
        <p:spPr>
          <a:xfrm>
            <a:off x="4600496" y="3086003"/>
            <a:ext cx="1653701" cy="1015663"/>
          </a:xfrm>
          <a:prstGeom prst="rect">
            <a:avLst/>
          </a:prstGeom>
        </p:spPr>
        <p:txBody>
          <a:bodyPr wrap="square">
            <a:spAutoFit/>
          </a:bodyPr>
          <a:lstStyle/>
          <a:p>
            <a:pPr algn="ctr">
              <a:lnSpc>
                <a:spcPct val="150000"/>
              </a:lnSpc>
            </a:pPr>
            <a:r>
              <a:rPr lang="en-US" altLang="zh-CN" sz="1000">
                <a:solidFill>
                  <a:srgbClr val="613620"/>
                </a:solidFill>
                <a:cs typeface="Arial" panose="020B0604020202020204" pitchFamily="34" charset="0"/>
                <a:sym typeface="Arial" panose="020B0604020202020204" pitchFamily="34" charset="0"/>
              </a:rPr>
              <a:t>Lorem ipsum dolor sit amet, consectetuer adipiscing elit. Aenean commodo ligula eget dolor. </a:t>
            </a:r>
            <a:endParaRPr lang="zh-CN" altLang="en-US">
              <a:solidFill>
                <a:srgbClr val="613620"/>
              </a:solidFill>
              <a:latin typeface="Calibri" panose="020F0502020204030204"/>
            </a:endParaRPr>
          </a:p>
        </p:txBody>
      </p:sp>
      <p:sp>
        <p:nvSpPr>
          <p:cNvPr id="83" name="矩形 82"/>
          <p:cNvSpPr/>
          <p:nvPr/>
        </p:nvSpPr>
        <p:spPr>
          <a:xfrm>
            <a:off x="6758245" y="3068346"/>
            <a:ext cx="1653701" cy="1015663"/>
          </a:xfrm>
          <a:prstGeom prst="rect">
            <a:avLst/>
          </a:prstGeom>
        </p:spPr>
        <p:txBody>
          <a:bodyPr wrap="square">
            <a:spAutoFit/>
          </a:bodyPr>
          <a:lstStyle/>
          <a:p>
            <a:pPr algn="ctr">
              <a:lnSpc>
                <a:spcPct val="150000"/>
              </a:lnSpc>
            </a:pPr>
            <a:r>
              <a:rPr lang="en-US" altLang="zh-CN" sz="1000">
                <a:solidFill>
                  <a:srgbClr val="613620"/>
                </a:solidFill>
                <a:cs typeface="Arial" panose="020B0604020202020204" pitchFamily="34" charset="0"/>
                <a:sym typeface="Arial" panose="020B0604020202020204" pitchFamily="34" charset="0"/>
              </a:rPr>
              <a:t>Lorem ipsum dolor sit amet, consectetuer adipiscing elit. Aenean commodo ligula eget dolor. </a:t>
            </a:r>
            <a:endParaRPr lang="zh-CN" altLang="en-US">
              <a:solidFill>
                <a:srgbClr val="613620"/>
              </a:solidFill>
              <a:latin typeface="Calibri" panose="020F0502020204030204"/>
            </a:endParaRPr>
          </a:p>
        </p:txBody>
      </p:sp>
    </p:spTree>
  </p:cSld>
  <p:clrMapOvr>
    <a:masterClrMapping/>
  </p:clrMapOvr>
  <p:transition spd="slow" advTm="0">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0" y="426719"/>
            <a:ext cx="9144000" cy="3762103"/>
          </a:xfrm>
          <a:prstGeom prst="rect">
            <a:avLst/>
          </a:prstGeom>
        </p:spPr>
      </p:pic>
      <p:sp>
        <p:nvSpPr>
          <p:cNvPr id="5" name="矩形 4"/>
          <p:cNvSpPr/>
          <p:nvPr/>
        </p:nvSpPr>
        <p:spPr>
          <a:xfrm>
            <a:off x="277032" y="2571750"/>
            <a:ext cx="4697151" cy="2261809"/>
          </a:xfrm>
          <a:prstGeom prst="rect">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47348" y="3402168"/>
            <a:ext cx="2241903" cy="45719"/>
            <a:chOff x="1239791" y="3373704"/>
            <a:chExt cx="5327375" cy="56535"/>
          </a:xfrm>
        </p:grpSpPr>
        <p:sp>
          <p:nvSpPr>
            <p:cNvPr id="11" name="矩形 10"/>
            <p:cNvSpPr/>
            <p:nvPr/>
          </p:nvSpPr>
          <p:spPr>
            <a:xfrm>
              <a:off x="1239791" y="3373704"/>
              <a:ext cx="1068443" cy="56535"/>
            </a:xfrm>
            <a:prstGeom prst="rect">
              <a:avLst/>
            </a:prstGeom>
            <a:solidFill>
              <a:schemeClr val="accent2"/>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2" name="矩形 11"/>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3" name="矩形 12"/>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4" name="矩形 13"/>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5" name="矩形 14"/>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grpSp>
      <p:sp>
        <p:nvSpPr>
          <p:cNvPr id="9" name="文本框 19"/>
          <p:cNvSpPr txBox="1">
            <a:spLocks noChangeArrowheads="1"/>
          </p:cNvSpPr>
          <p:nvPr/>
        </p:nvSpPr>
        <p:spPr bwMode="auto">
          <a:xfrm>
            <a:off x="552114" y="2854309"/>
            <a:ext cx="17304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0" cap="none" spc="0" normalizeH="0" baseline="0" noProof="0">
                <a:ln>
                  <a:noFill/>
                </a:ln>
                <a:solidFill>
                  <a:schemeClr val="bg1"/>
                </a:solidFill>
                <a:effectLst/>
                <a:uLnTx/>
                <a:uFillTx/>
                <a:sym typeface="Arial" panose="020B0604020202020204" pitchFamily="34" charset="0"/>
              </a:rPr>
              <a:t>公司简介</a:t>
            </a:r>
            <a:endParaRPr kumimoji="0" lang="zh-CN" altLang="en-US" sz="2400" b="1" i="0" u="none" strike="noStrike" kern="0" cap="none" spc="0" normalizeH="0" baseline="0" noProof="0">
              <a:ln>
                <a:noFill/>
              </a:ln>
              <a:solidFill>
                <a:schemeClr val="bg1"/>
              </a:solidFill>
              <a:effectLst/>
              <a:uLnTx/>
              <a:uFillTx/>
              <a:sym typeface="Arial" panose="020B0604020202020204" pitchFamily="34" charset="0"/>
            </a:endParaRPr>
          </a:p>
        </p:txBody>
      </p:sp>
      <p:sp>
        <p:nvSpPr>
          <p:cNvPr id="23" name="Rectangle 15"/>
          <p:cNvSpPr>
            <a:spLocks noChangeArrowheads="1"/>
          </p:cNvSpPr>
          <p:nvPr/>
        </p:nvSpPr>
        <p:spPr bwMode="auto">
          <a:xfrm>
            <a:off x="552114" y="3456276"/>
            <a:ext cx="414698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r>
              <a:rPr lang="en-US" altLang="zh-CN" sz="1050">
                <a:solidFill>
                  <a:schemeClr val="bg1"/>
                </a:solidFill>
                <a:latin typeface="+mn-lt"/>
              </a:rPr>
              <a:t>Lorem ipsum dolor sit amet, consectetur adipiscing elit. Quisque ultrices venenatis ultrices. Duis et lectus sapien. Etiam tempor sodales gravida. Lorem ipsum dolor sit amet, consectetur adipiscing elit. Quisque ultrices venenatis ultrices. Duis et lectus sapien. Etiam tempor sodales gravida. </a:t>
            </a:r>
            <a:endParaRPr lang="vi-VN" altLang="zh-CN" sz="105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advTm="0">
        <p14:pan dir="u"/>
      </p:transition>
    </mc:Choice>
    <mc:Fallback>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8" y="274637"/>
            <a:ext cx="1790438" cy="327530"/>
          </a:xfrm>
        </p:spPr>
        <p:txBody>
          <a:bodyPr/>
          <a:lstStyle/>
          <a:p>
            <a:r>
              <a:rPr lang="en-US" altLang="zh-CN"/>
              <a:t>1.5 </a:t>
            </a:r>
            <a:r>
              <a:rPr lang="zh-CN" altLang="en-US"/>
              <a:t>公司介绍</a:t>
            </a:r>
            <a:endParaRPr lang="zh-CN" altLang="en-US"/>
          </a:p>
        </p:txBody>
      </p:sp>
      <p:grpSp>
        <p:nvGrpSpPr>
          <p:cNvPr id="7" name="组合 6"/>
          <p:cNvGrpSpPr/>
          <p:nvPr/>
        </p:nvGrpSpPr>
        <p:grpSpPr>
          <a:xfrm>
            <a:off x="795579" y="2817616"/>
            <a:ext cx="1070860" cy="321973"/>
            <a:chOff x="795579" y="2817616"/>
            <a:chExt cx="1070860" cy="321973"/>
          </a:xfrm>
        </p:grpSpPr>
        <p:sp>
          <p:nvSpPr>
            <p:cNvPr id="16" name="圆角矩形 15"/>
            <p:cNvSpPr/>
            <p:nvPr/>
          </p:nvSpPr>
          <p:spPr>
            <a:xfrm>
              <a:off x="795579" y="2817616"/>
              <a:ext cx="1070860" cy="321973"/>
            </a:xfrm>
            <a:prstGeom prst="roundRect">
              <a:avLst>
                <a:gd name="adj" fmla="val 50000"/>
              </a:avLst>
            </a:prstGeom>
            <a:solidFill>
              <a:srgbClr val="C51729"/>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文本框 19"/>
            <p:cNvSpPr txBox="1">
              <a:spLocks noChangeArrowheads="1"/>
            </p:cNvSpPr>
            <p:nvPr/>
          </p:nvSpPr>
          <p:spPr bwMode="auto">
            <a:xfrm>
              <a:off x="969371" y="2851644"/>
              <a:ext cx="72327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050" b="1" kern="0">
                  <a:solidFill>
                    <a:schemeClr val="bg1"/>
                  </a:solidFill>
                  <a:sym typeface="Arial" panose="020B0604020202020204" pitchFamily="34" charset="0"/>
                </a:rPr>
                <a:t>了解更多</a:t>
              </a:r>
              <a:endParaRPr kumimoji="0" lang="zh-CN" altLang="en-US" sz="1050" b="1" i="0" u="none" strike="noStrike" kern="0" cap="none" spc="0" normalizeH="0" baseline="0" noProof="0">
                <a:ln>
                  <a:noFill/>
                </a:ln>
                <a:solidFill>
                  <a:schemeClr val="bg1"/>
                </a:solidFill>
                <a:effectLst/>
                <a:uLnTx/>
                <a:uFillTx/>
                <a:sym typeface="Arial" panose="020B0604020202020204" pitchFamily="34" charset="0"/>
              </a:endParaRPr>
            </a:p>
          </p:txBody>
        </p: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3782" y="0"/>
            <a:ext cx="3370217" cy="5055326"/>
          </a:xfrm>
          <a:prstGeom prst="rect">
            <a:avLst/>
          </a:prstGeom>
        </p:spPr>
      </p:pic>
      <p:sp>
        <p:nvSpPr>
          <p:cNvPr id="23" name="TextBox 4"/>
          <p:cNvSpPr txBox="1"/>
          <p:nvPr/>
        </p:nvSpPr>
        <p:spPr>
          <a:xfrm>
            <a:off x="795579" y="1932216"/>
            <a:ext cx="4131129" cy="790922"/>
          </a:xfrm>
          <a:prstGeom prst="rect">
            <a:avLst/>
          </a:prstGeom>
          <a:noFill/>
        </p:spPr>
        <p:txBody>
          <a:bodyPr wrap="square" lIns="36000" rIns="36000" rtlCol="0">
            <a:spAutoFit/>
          </a:bodyPr>
          <a:lstStyle/>
          <a:p>
            <a:pPr defTabSz="914400">
              <a:lnSpc>
                <a:spcPct val="150000"/>
              </a:lnSpc>
            </a:pPr>
            <a:r>
              <a:rPr lang="en-US" sz="1050">
                <a:solidFill>
                  <a:schemeClr val="accent3"/>
                </a:solidFill>
                <a:latin typeface="微软雅黑" panose="020B0503020204020204" charset="-122"/>
                <a:ea typeface="Microsoft YaHei UI"/>
              </a:rPr>
              <a:t>Lorem ipsum dolor sit amet, consectetur adipiscing elit. Donec luctus nibh sit amet sem vulputate, venenatis bibendum orci pulvinar. Nullam nec lorem ut</a:t>
            </a:r>
            <a:endParaRPr lang="en-US" sz="1050">
              <a:solidFill>
                <a:schemeClr val="accent3"/>
              </a:solidFill>
              <a:latin typeface="微软雅黑" panose="020B0503020204020204" charset="-122"/>
              <a:ea typeface="Microsoft YaHei UI"/>
            </a:endParaRPr>
          </a:p>
        </p:txBody>
      </p:sp>
      <p:sp>
        <p:nvSpPr>
          <p:cNvPr id="24" name="TextBox 5"/>
          <p:cNvSpPr txBox="1"/>
          <p:nvPr/>
        </p:nvSpPr>
        <p:spPr>
          <a:xfrm>
            <a:off x="725911" y="1076992"/>
            <a:ext cx="2990306" cy="954107"/>
          </a:xfrm>
          <a:prstGeom prst="rect">
            <a:avLst/>
          </a:prstGeom>
          <a:noFill/>
        </p:spPr>
        <p:txBody>
          <a:bodyPr wrap="square" lIns="36000" rIns="36000" rtlCol="0">
            <a:spAutoFit/>
          </a:bodyPr>
          <a:lstStyle/>
          <a:p>
            <a:pPr defTabSz="914400"/>
            <a:r>
              <a:rPr lang="vi-VN" sz="2800">
                <a:solidFill>
                  <a:srgbClr val="C51729"/>
                </a:solidFill>
                <a:latin typeface="+mj-ea"/>
                <a:ea typeface="+mj-ea"/>
                <a:cs typeface="Lato Light" charset="0"/>
              </a:rPr>
              <a:t>ALL ABOUT</a:t>
            </a:r>
            <a:endParaRPr lang="vi-VN" sz="2800">
              <a:solidFill>
                <a:srgbClr val="C51729"/>
              </a:solidFill>
              <a:latin typeface="+mj-ea"/>
              <a:ea typeface="+mj-ea"/>
              <a:cs typeface="Lato Light" charset="0"/>
            </a:endParaRPr>
          </a:p>
          <a:p>
            <a:pPr defTabSz="914400"/>
            <a:r>
              <a:rPr lang="vi-VN" sz="2800" b="1">
                <a:solidFill>
                  <a:srgbClr val="C51729"/>
                </a:solidFill>
                <a:latin typeface="+mj-ea"/>
                <a:ea typeface="+mj-ea"/>
                <a:cs typeface="Lato Black" charset="0"/>
              </a:rPr>
              <a:t>THE COMPANY</a:t>
            </a:r>
            <a:endParaRPr lang="en-US" sz="2800" b="1">
              <a:solidFill>
                <a:srgbClr val="C51729"/>
              </a:solidFill>
              <a:latin typeface="+mj-ea"/>
              <a:ea typeface="+mj-ea"/>
              <a:cs typeface="Lato Black" charset="0"/>
            </a:endParaRPr>
          </a:p>
        </p:txBody>
      </p:sp>
      <p:sp>
        <p:nvSpPr>
          <p:cNvPr id="25" name="椭圆 24"/>
          <p:cNvSpPr/>
          <p:nvPr/>
        </p:nvSpPr>
        <p:spPr>
          <a:xfrm>
            <a:off x="856539" y="3587343"/>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26" name="椭圆 25"/>
          <p:cNvSpPr/>
          <p:nvPr/>
        </p:nvSpPr>
        <p:spPr>
          <a:xfrm>
            <a:off x="3109491" y="3578362"/>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27" name="矩形 26"/>
          <p:cNvSpPr/>
          <p:nvPr/>
        </p:nvSpPr>
        <p:spPr>
          <a:xfrm>
            <a:off x="1455271" y="3793660"/>
            <a:ext cx="1723358" cy="1015663"/>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28" name="文本框 27"/>
          <p:cNvSpPr txBox="1"/>
          <p:nvPr/>
        </p:nvSpPr>
        <p:spPr>
          <a:xfrm>
            <a:off x="1441725" y="3597575"/>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29" name="矩形 28"/>
          <p:cNvSpPr/>
          <p:nvPr/>
        </p:nvSpPr>
        <p:spPr>
          <a:xfrm>
            <a:off x="3763735" y="3793660"/>
            <a:ext cx="1723358" cy="1015663"/>
          </a:xfrm>
          <a:prstGeom prst="rect">
            <a:avLst/>
          </a:prstGeom>
        </p:spPr>
        <p:txBody>
          <a:bodyPr wrap="square">
            <a:spAutoFit/>
          </a:bodyPr>
          <a:lstStyle/>
          <a:p>
            <a:pPr lvl="0">
              <a:lnSpc>
                <a:spcPct val="150000"/>
              </a:lnSpc>
              <a:defRPr/>
            </a:pPr>
            <a:r>
              <a:rPr lang="en-US" altLang="zh-CN" sz="1000">
                <a:solidFill>
                  <a:srgbClr val="613620"/>
                </a:solidFill>
                <a:cs typeface="Arial" panose="020B0604020202020204" pitchFamily="34" charset="0"/>
              </a:rPr>
              <a:t>Lorem ipsum dolor sit amet, consectetuer adipiscing elit. Aenean commodo ligula eget dolor. </a:t>
            </a:r>
            <a:endParaRPr lang="zh-CN" altLang="en-US" sz="1000">
              <a:solidFill>
                <a:srgbClr val="613620"/>
              </a:solidFill>
            </a:endParaRPr>
          </a:p>
        </p:txBody>
      </p:sp>
      <p:sp>
        <p:nvSpPr>
          <p:cNvPr id="30" name="文本框 29"/>
          <p:cNvSpPr txBox="1"/>
          <p:nvPr/>
        </p:nvSpPr>
        <p:spPr>
          <a:xfrm>
            <a:off x="3750189" y="3597575"/>
            <a:ext cx="1308488" cy="295342"/>
          </a:xfrm>
          <a:prstGeom prst="rect">
            <a:avLst/>
          </a:prstGeom>
          <a:noFill/>
        </p:spPr>
        <p:txBody>
          <a:bodyPr wrap="none" rtlCol="0">
            <a:spAutoFit/>
          </a:bodyPr>
          <a:lstStyle/>
          <a:p>
            <a:r>
              <a:rPr lang="da-DK" altLang="zh-CN" sz="1400" b="1">
                <a:solidFill>
                  <a:srgbClr val="C51729"/>
                </a:solidFill>
                <a:latin typeface="微软雅黑" panose="020B0503020204020204" charset="-122"/>
                <a:ea typeface="微软雅黑" panose="020B0503020204020204" charset="-122"/>
              </a:rPr>
              <a:t>Lorem ipsum</a:t>
            </a:r>
            <a:endParaRPr lang="zh-CN" altLang="en-US" sz="1400" b="1">
              <a:solidFill>
                <a:srgbClr val="C51729"/>
              </a:solidFill>
              <a:latin typeface="微软雅黑" panose="020B0503020204020204" charset="-122"/>
              <a:ea typeface="微软雅黑" panose="020B0503020204020204" charset="-122"/>
            </a:endParaRPr>
          </a:p>
        </p:txBody>
      </p:sp>
      <p:sp>
        <p:nvSpPr>
          <p:cNvPr id="34" name="AutoShape 4"/>
          <p:cNvSpPr/>
          <p:nvPr/>
        </p:nvSpPr>
        <p:spPr bwMode="auto">
          <a:xfrm>
            <a:off x="3264607" y="3732968"/>
            <a:ext cx="288501" cy="2895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5172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ndParaRPr>
          </a:p>
        </p:txBody>
      </p:sp>
      <p:sp>
        <p:nvSpPr>
          <p:cNvPr id="37" name="AutoShape 59"/>
          <p:cNvSpPr/>
          <p:nvPr/>
        </p:nvSpPr>
        <p:spPr bwMode="auto">
          <a:xfrm>
            <a:off x="1003914" y="3793660"/>
            <a:ext cx="258172" cy="25773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C51729"/>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580" y="0"/>
            <a:ext cx="5109746" cy="5133109"/>
            <a:chOff x="4034254" y="-1"/>
            <a:chExt cx="5109746" cy="5133109"/>
          </a:xfrm>
        </p:grpSpPr>
        <p:sp>
          <p:nvSpPr>
            <p:cNvPr id="9" name="Oval 2"/>
            <p:cNvSpPr/>
            <p:nvPr/>
          </p:nvSpPr>
          <p:spPr>
            <a:xfrm>
              <a:off x="4034254" y="-1"/>
              <a:ext cx="5109746" cy="5133109"/>
            </a:xfrm>
            <a:prstGeom prst="ellipse">
              <a:avLst/>
            </a:prstGeom>
            <a:solidFill>
              <a:schemeClr val="bg1">
                <a:alpha val="2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Oval 3"/>
            <p:cNvSpPr/>
            <p:nvPr/>
          </p:nvSpPr>
          <p:spPr>
            <a:xfrm>
              <a:off x="4683265" y="552947"/>
              <a:ext cx="3896530" cy="3896530"/>
            </a:xfrm>
            <a:prstGeom prst="ellipse">
              <a:avLst/>
            </a:prstGeom>
            <a:solidFill>
              <a:srgbClr val="C517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 name="文本框 14"/>
          <p:cNvSpPr txBox="1">
            <a:spLocks noChangeArrowheads="1"/>
          </p:cNvSpPr>
          <p:nvPr/>
        </p:nvSpPr>
        <p:spPr bwMode="auto">
          <a:xfrm>
            <a:off x="709850" y="2067986"/>
            <a:ext cx="21082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a:solidFill>
                  <a:prstClr val="white"/>
                </a:solidFill>
                <a:latin typeface="微软雅黑 Light"/>
                <a:ea typeface="微软雅黑 Light"/>
              </a:rPr>
              <a:t>02.</a:t>
            </a:r>
            <a:r>
              <a:rPr lang="zh-CN" altLang="en-US" sz="2800" b="1">
                <a:solidFill>
                  <a:prstClr val="white"/>
                </a:solidFill>
                <a:latin typeface="微软雅黑 Light"/>
                <a:ea typeface="微软雅黑 Light"/>
              </a:rPr>
              <a:t>市场分析</a:t>
            </a:r>
            <a:endParaRPr lang="en-US" altLang="zh-CN" sz="2800" b="1">
              <a:solidFill>
                <a:prstClr val="white"/>
              </a:solidFill>
              <a:latin typeface="微软雅黑 Light"/>
              <a:ea typeface="微软雅黑 Light"/>
            </a:endParaRPr>
          </a:p>
        </p:txBody>
      </p:sp>
      <p:sp>
        <p:nvSpPr>
          <p:cNvPr id="16" name="Rectangle 15"/>
          <p:cNvSpPr>
            <a:spLocks noChangeArrowheads="1"/>
          </p:cNvSpPr>
          <p:nvPr/>
        </p:nvSpPr>
        <p:spPr bwMode="auto">
          <a:xfrm>
            <a:off x="709850" y="2591206"/>
            <a:ext cx="3549176" cy="79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r>
              <a:rPr lang="en-US" altLang="zh-CN" sz="1050">
                <a:solidFill>
                  <a:prstClr val="white"/>
                </a:solidFill>
                <a:latin typeface="Calibri" panose="020F0502020204030204" pitchFamily="34" charset="0"/>
              </a:rPr>
              <a:t>Lorem ipsum dolor sit amet, consectetur adipiscing elit. Quisque ultrices venenatis ultrices. Duis et lectus sapien. Etiam tempor sodales gravida. </a:t>
            </a:r>
            <a:endParaRPr lang="vi-VN" altLang="zh-CN" sz="1050">
              <a:solidFill>
                <a:prstClr val="white"/>
              </a:solidFill>
              <a:latin typeface="Calibri" panose="020F0502020204030204" pitchFamily="34" charset="0"/>
            </a:endParaRPr>
          </a:p>
        </p:txBody>
      </p:sp>
    </p:spTree>
  </p:cSld>
  <p:clrMapOvr>
    <a:masterClrMapping/>
  </p:clrMapOvr>
  <p:transition spd="med" advTm="0">
    <p:pull/>
  </p:transition>
</p:sld>
</file>

<file path=ppt/theme/theme1.xml><?xml version="1.0" encoding="utf-8"?>
<a:theme xmlns:a="http://schemas.openxmlformats.org/drawingml/2006/main" name="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常用3">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8091</Words>
  <Application>WPS 演示</Application>
  <PresentationFormat>全屏显示(16:9)</PresentationFormat>
  <Paragraphs>405</Paragraphs>
  <Slides>24</Slides>
  <Notes>24</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24</vt:i4>
      </vt:variant>
    </vt:vector>
  </HeadingPairs>
  <TitlesOfParts>
    <vt:vector size="47" baseType="lpstr">
      <vt:lpstr>Arial</vt:lpstr>
      <vt:lpstr>宋体</vt:lpstr>
      <vt:lpstr>Wingdings</vt:lpstr>
      <vt:lpstr>Arial</vt:lpstr>
      <vt:lpstr>微软雅黑</vt:lpstr>
      <vt:lpstr>方正兰亭超细黑简体</vt:lpstr>
      <vt:lpstr>Impact</vt:lpstr>
      <vt:lpstr>方正兰亭黑_GBK</vt:lpstr>
      <vt:lpstr>Calibri</vt:lpstr>
      <vt:lpstr>Calibri</vt:lpstr>
      <vt:lpstr>Microsoft YaHei UI</vt:lpstr>
      <vt:lpstr>Lato Light</vt:lpstr>
      <vt:lpstr>Lato Black</vt:lpstr>
      <vt:lpstr>微软雅黑 Light</vt:lpstr>
      <vt:lpstr>Calibri Light</vt:lpstr>
      <vt:lpstr>Arial Unicode MS</vt:lpstr>
      <vt:lpstr>Gill Sans</vt:lpstr>
      <vt:lpstr>Calibri Light</vt:lpstr>
      <vt:lpstr>Open Sans</vt:lpstr>
      <vt:lpstr>方正宋刻本秀楷简体</vt:lpstr>
      <vt:lpstr>MT Extra</vt:lpstr>
      <vt:lpstr>dearJoe 5 CASUAL</vt:lpstr>
      <vt:lpstr>Office 主题</vt:lpstr>
      <vt:lpstr>PowerPoint 演示文稿</vt:lpstr>
      <vt:lpstr>PowerPoint 演示文稿</vt:lpstr>
      <vt:lpstr>PowerPoint 演示文稿</vt:lpstr>
      <vt:lpstr>1.1 项目简介</vt:lpstr>
      <vt:lpstr>1.2 商业模式</vt:lpstr>
      <vt:lpstr>1.3 团队介绍</vt:lpstr>
      <vt:lpstr>PowerPoint 演示文稿</vt:lpstr>
      <vt:lpstr>1.5 公司介绍</vt:lpstr>
      <vt:lpstr>PowerPoint 演示文稿</vt:lpstr>
      <vt:lpstr>2.1市场价值</vt:lpstr>
      <vt:lpstr>2.2 市场分析</vt:lpstr>
      <vt:lpstr>2.2 市场分析</vt:lpstr>
      <vt:lpstr>2.3 市场概述</vt:lpstr>
      <vt:lpstr>2.4 行业痛点</vt:lpstr>
      <vt:lpstr>2.5 如何解决</vt:lpstr>
      <vt:lpstr>2.6 竞争对手分析</vt:lpstr>
      <vt:lpstr>2.7 竞争优势</vt:lpstr>
      <vt:lpstr>PowerPoint 演示文稿</vt:lpstr>
      <vt:lpstr>3.1 现如今发展状况</vt:lpstr>
      <vt:lpstr>3.2 未来规划</vt:lpstr>
      <vt:lpstr>PowerPoint 演示文稿</vt:lpstr>
      <vt:lpstr>4.1融资需求</vt:lpstr>
      <vt:lpstr>4.2 财政预测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
  <dc:description>大侠素材铺  淘宝店：https://dxpu.taobao.com/</dc:description>
  <cp:lastModifiedBy>hasee</cp:lastModifiedBy>
  <cp:revision>2</cp:revision>
  <dcterms:created xsi:type="dcterms:W3CDTF">2017-08-27T08:08:00Z</dcterms:created>
  <dcterms:modified xsi:type="dcterms:W3CDTF">2018-01-10T11:34:16Z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